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59" r:id="rId6"/>
    <p:sldId id="260" r:id="rId7"/>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05" autoAdjust="0"/>
  </p:normalViewPr>
  <p:slideViewPr>
    <p:cSldViewPr snapToGrid="0">
      <p:cViewPr>
        <p:scale>
          <a:sx n="75" d="100"/>
          <a:sy n="75" d="100"/>
        </p:scale>
        <p:origin x="-974" y="-26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BB273E-FE20-4505-B4E6-BEF56C189FF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GB"/>
        </a:p>
      </dgm:t>
    </dgm:pt>
    <dgm:pt modelId="{0352E0F7-9863-466D-BC89-396F540A4413}">
      <dgm:prSet phldrT="[Text]"/>
      <dgm:spPr/>
      <dgm:t>
        <a:bodyPr/>
        <a:lstStyle/>
        <a:p>
          <a:r>
            <a:rPr lang="en-GB" dirty="0" smtClean="0"/>
            <a:t>LB </a:t>
          </a:r>
          <a:r>
            <a:rPr lang="en-GB" dirty="0" smtClean="0">
              <a:solidFill>
                <a:schemeClr val="bg1"/>
              </a:solidFill>
            </a:rPr>
            <a:t>C</a:t>
          </a:r>
          <a:r>
            <a:rPr lang="en-GB" dirty="0" smtClean="0"/>
            <a:t>linic</a:t>
          </a:r>
          <a:endParaRPr lang="en-GB" dirty="0"/>
        </a:p>
      </dgm:t>
    </dgm:pt>
    <dgm:pt modelId="{0CF7CBC8-BBFB-4838-BD57-0E695B575482}" type="parTrans" cxnId="{E9864808-388C-4AC7-B530-5DDE3003AFAD}">
      <dgm:prSet/>
      <dgm:spPr/>
      <dgm:t>
        <a:bodyPr/>
        <a:lstStyle/>
        <a:p>
          <a:endParaRPr lang="en-GB"/>
        </a:p>
      </dgm:t>
    </dgm:pt>
    <dgm:pt modelId="{888756E2-14E2-4D39-BCE2-0A4D0BEE3B67}" type="sibTrans" cxnId="{E9864808-388C-4AC7-B530-5DDE3003AFAD}">
      <dgm:prSet/>
      <dgm:spPr/>
      <dgm:t>
        <a:bodyPr/>
        <a:lstStyle/>
        <a:p>
          <a:endParaRPr lang="en-GB"/>
        </a:p>
      </dgm:t>
    </dgm:pt>
    <dgm:pt modelId="{EF905006-EE76-4280-A089-A2D8A224A575}">
      <dgm:prSet phldrT="[Text]"/>
      <dgm:spPr/>
      <dgm:t>
        <a:bodyPr/>
        <a:lstStyle/>
        <a:p>
          <a:r>
            <a:rPr lang="en-GB" dirty="0" smtClean="0"/>
            <a:t>Reliable formula for whole family. The emollient is designed to soften and hydrate the skin</a:t>
          </a:r>
          <a:endParaRPr lang="en-GB" dirty="0"/>
        </a:p>
      </dgm:t>
    </dgm:pt>
    <dgm:pt modelId="{39933191-6C3E-4D65-BAA2-2CE162806D0A}" type="parTrans" cxnId="{EDC96C09-34BD-44E7-8B85-A0EACD4F46D4}">
      <dgm:prSet/>
      <dgm:spPr/>
      <dgm:t>
        <a:bodyPr/>
        <a:lstStyle/>
        <a:p>
          <a:endParaRPr lang="en-GB"/>
        </a:p>
      </dgm:t>
    </dgm:pt>
    <dgm:pt modelId="{336C4A44-D6EA-4002-BDC1-78BE5B85B985}" type="sibTrans" cxnId="{EDC96C09-34BD-44E7-8B85-A0EACD4F46D4}">
      <dgm:prSet/>
      <dgm:spPr/>
      <dgm:t>
        <a:bodyPr/>
        <a:lstStyle/>
        <a:p>
          <a:endParaRPr lang="en-GB"/>
        </a:p>
      </dgm:t>
    </dgm:pt>
    <dgm:pt modelId="{B1E322ED-1EC4-4B6A-BA48-C448D42FAAD3}">
      <dgm:prSet phldrT="[Text]"/>
      <dgm:spPr/>
      <dgm:t>
        <a:bodyPr/>
        <a:lstStyle/>
        <a:p>
          <a:r>
            <a:rPr lang="en-GB" dirty="0" smtClean="0"/>
            <a:t>All body skin care</a:t>
          </a:r>
          <a:endParaRPr lang="en-GB" dirty="0"/>
        </a:p>
      </dgm:t>
    </dgm:pt>
    <dgm:pt modelId="{E6AED25A-91F3-4A17-A856-9B162FB21BEA}" type="parTrans" cxnId="{4F2AADFA-1FFD-459A-B7F9-D7D4DC89FAC0}">
      <dgm:prSet/>
      <dgm:spPr/>
      <dgm:t>
        <a:bodyPr/>
        <a:lstStyle/>
        <a:p>
          <a:endParaRPr lang="en-GB"/>
        </a:p>
      </dgm:t>
    </dgm:pt>
    <dgm:pt modelId="{4197C198-48E9-4691-AEA2-5686F4A43BF2}" type="sibTrans" cxnId="{4F2AADFA-1FFD-459A-B7F9-D7D4DC89FAC0}">
      <dgm:prSet/>
      <dgm:spPr/>
      <dgm:t>
        <a:bodyPr/>
        <a:lstStyle/>
        <a:p>
          <a:endParaRPr lang="en-GB"/>
        </a:p>
      </dgm:t>
    </dgm:pt>
    <dgm:pt modelId="{A8D403C0-82D2-4685-9B9C-E6C8C5B42B56}">
      <dgm:prSet phldrT="[Text]"/>
      <dgm:spPr/>
      <dgm:t>
        <a:bodyPr/>
        <a:lstStyle/>
        <a:p>
          <a:r>
            <a:rPr lang="en-GB" dirty="0" smtClean="0"/>
            <a:t>LB Olive</a:t>
          </a:r>
          <a:endParaRPr lang="en-GB" dirty="0"/>
        </a:p>
      </dgm:t>
    </dgm:pt>
    <dgm:pt modelId="{5FE60E5C-1AC0-491A-9B80-4AB8A2955756}" type="parTrans" cxnId="{4BDD8F9C-7B98-4448-84BC-FBE0FD6797C3}">
      <dgm:prSet/>
      <dgm:spPr/>
      <dgm:t>
        <a:bodyPr/>
        <a:lstStyle/>
        <a:p>
          <a:endParaRPr lang="en-GB"/>
        </a:p>
      </dgm:t>
    </dgm:pt>
    <dgm:pt modelId="{9E3F2EEE-BB62-4F5F-A765-BAEA1F264EF4}" type="sibTrans" cxnId="{4BDD8F9C-7B98-4448-84BC-FBE0FD6797C3}">
      <dgm:prSet/>
      <dgm:spPr/>
      <dgm:t>
        <a:bodyPr/>
        <a:lstStyle/>
        <a:p>
          <a:endParaRPr lang="en-GB"/>
        </a:p>
      </dgm:t>
    </dgm:pt>
    <dgm:pt modelId="{34128F8C-6097-44C5-93DE-1A2FAD6034BA}">
      <dgm:prSet phldrT="[Text]"/>
      <dgm:spPr/>
      <dgm:t>
        <a:bodyPr/>
        <a:lstStyle/>
        <a:p>
          <a:r>
            <a:rPr lang="en-GB" dirty="0" smtClean="0"/>
            <a:t>Designed to soften, nourish and hydrate the skin </a:t>
          </a:r>
          <a:endParaRPr lang="en-GB" dirty="0"/>
        </a:p>
      </dgm:t>
    </dgm:pt>
    <dgm:pt modelId="{923DFCE2-A61C-4E61-B840-0FEF7FCD7648}" type="parTrans" cxnId="{375977D0-68A2-4DF0-8FB2-9DFF6CEE579A}">
      <dgm:prSet/>
      <dgm:spPr/>
      <dgm:t>
        <a:bodyPr/>
        <a:lstStyle/>
        <a:p>
          <a:endParaRPr lang="en-GB"/>
        </a:p>
      </dgm:t>
    </dgm:pt>
    <dgm:pt modelId="{05884058-B18A-4E28-8CF2-D9AA24E66D83}" type="sibTrans" cxnId="{375977D0-68A2-4DF0-8FB2-9DFF6CEE579A}">
      <dgm:prSet/>
      <dgm:spPr/>
      <dgm:t>
        <a:bodyPr/>
        <a:lstStyle/>
        <a:p>
          <a:endParaRPr lang="en-GB"/>
        </a:p>
      </dgm:t>
    </dgm:pt>
    <dgm:pt modelId="{46837366-8932-4223-877B-A3320ECA2BB0}">
      <dgm:prSet phldrT="[Text]"/>
      <dgm:spPr/>
      <dgm:t>
        <a:bodyPr/>
        <a:lstStyle/>
        <a:p>
          <a:r>
            <a:rPr lang="en-GB" dirty="0" smtClean="0"/>
            <a:t>Suitable for sensitive and allergic skin </a:t>
          </a:r>
          <a:endParaRPr lang="en-GB" dirty="0"/>
        </a:p>
      </dgm:t>
    </dgm:pt>
    <dgm:pt modelId="{E0F5D5E2-8EB0-4B59-A6E0-B206716DFC17}" type="parTrans" cxnId="{55C7EA9D-944A-4D65-B34E-0A2160198E59}">
      <dgm:prSet/>
      <dgm:spPr/>
      <dgm:t>
        <a:bodyPr/>
        <a:lstStyle/>
        <a:p>
          <a:endParaRPr lang="en-GB"/>
        </a:p>
      </dgm:t>
    </dgm:pt>
    <dgm:pt modelId="{5C974B6F-3CC0-40D4-9BD3-FADF076D7525}" type="sibTrans" cxnId="{55C7EA9D-944A-4D65-B34E-0A2160198E59}">
      <dgm:prSet/>
      <dgm:spPr/>
      <dgm:t>
        <a:bodyPr/>
        <a:lstStyle/>
        <a:p>
          <a:endParaRPr lang="en-GB"/>
        </a:p>
      </dgm:t>
    </dgm:pt>
    <dgm:pt modelId="{8F3AC4B8-1980-460F-BBF8-E28C315F1155}">
      <dgm:prSet phldrT="[Text]"/>
      <dgm:spPr/>
      <dgm:t>
        <a:bodyPr/>
        <a:lstStyle/>
        <a:p>
          <a:r>
            <a:rPr lang="en-GB" dirty="0" smtClean="0"/>
            <a:t>LB Aloe</a:t>
          </a:r>
          <a:endParaRPr lang="en-GB" dirty="0"/>
        </a:p>
      </dgm:t>
    </dgm:pt>
    <dgm:pt modelId="{7297C2D4-538E-469E-97C9-64F71D3DADB5}" type="parTrans" cxnId="{0560B5E7-FB88-4CE3-B220-9E1D9F3F25F2}">
      <dgm:prSet/>
      <dgm:spPr/>
      <dgm:t>
        <a:bodyPr/>
        <a:lstStyle/>
        <a:p>
          <a:endParaRPr lang="en-GB"/>
        </a:p>
      </dgm:t>
    </dgm:pt>
    <dgm:pt modelId="{9D3339FC-8913-4AE8-BBF4-F9155F759F05}" type="sibTrans" cxnId="{0560B5E7-FB88-4CE3-B220-9E1D9F3F25F2}">
      <dgm:prSet/>
      <dgm:spPr/>
      <dgm:t>
        <a:bodyPr/>
        <a:lstStyle/>
        <a:p>
          <a:endParaRPr lang="en-GB"/>
        </a:p>
      </dgm:t>
    </dgm:pt>
    <dgm:pt modelId="{46DDD0B9-FC8A-46BC-8462-6D2FC10BD649}">
      <dgm:prSet phldrT="[Text]"/>
      <dgm:spPr/>
      <dgm:t>
        <a:bodyPr/>
        <a:lstStyle/>
        <a:p>
          <a:r>
            <a:rPr lang="en-GB" dirty="0" smtClean="0"/>
            <a:t>Containing Aloe Vera </a:t>
          </a:r>
          <a:r>
            <a:rPr lang="en-GB" dirty="0" smtClean="0">
              <a:solidFill>
                <a:srgbClr val="FF0000"/>
              </a:solidFill>
            </a:rPr>
            <a:t>J</a:t>
          </a:r>
          <a:r>
            <a:rPr lang="en-GB" dirty="0" smtClean="0"/>
            <a:t>uice, helps the water to penetrate into the deepest layers of the skin, natural plant oils improve the skin elasticity.</a:t>
          </a:r>
          <a:endParaRPr lang="en-GB" dirty="0"/>
        </a:p>
      </dgm:t>
    </dgm:pt>
    <dgm:pt modelId="{46F759D1-D7E4-4236-9FD1-80CBE87CC821}" type="parTrans" cxnId="{E742C899-74F0-4F85-B5DC-5A2C02DF3253}">
      <dgm:prSet/>
      <dgm:spPr/>
      <dgm:t>
        <a:bodyPr/>
        <a:lstStyle/>
        <a:p>
          <a:endParaRPr lang="en-GB"/>
        </a:p>
      </dgm:t>
    </dgm:pt>
    <dgm:pt modelId="{CF5D7347-E81B-497C-B857-C319A21120FE}" type="sibTrans" cxnId="{E742C899-74F0-4F85-B5DC-5A2C02DF3253}">
      <dgm:prSet/>
      <dgm:spPr/>
      <dgm:t>
        <a:bodyPr/>
        <a:lstStyle/>
        <a:p>
          <a:endParaRPr lang="en-GB"/>
        </a:p>
      </dgm:t>
    </dgm:pt>
    <dgm:pt modelId="{866397B8-2ACC-4092-A22D-F088FC2215B9}">
      <dgm:prSet phldrT="[Text]"/>
      <dgm:spPr/>
      <dgm:t>
        <a:bodyPr/>
        <a:lstStyle/>
        <a:p>
          <a:r>
            <a:rPr lang="en-GB" dirty="0" smtClean="0"/>
            <a:t>Suitable for body and face skin care. </a:t>
          </a:r>
          <a:endParaRPr lang="en-GB" dirty="0"/>
        </a:p>
      </dgm:t>
    </dgm:pt>
    <dgm:pt modelId="{A295A32B-3A98-449D-A66D-807A89E09960}" type="parTrans" cxnId="{83D73DFA-ED69-4DB3-9B39-4A14499E1358}">
      <dgm:prSet/>
      <dgm:spPr/>
      <dgm:t>
        <a:bodyPr/>
        <a:lstStyle/>
        <a:p>
          <a:endParaRPr lang="en-GB"/>
        </a:p>
      </dgm:t>
    </dgm:pt>
    <dgm:pt modelId="{DC9F9C32-55A3-4FB3-B6EE-9B44CECC01A4}" type="sibTrans" cxnId="{83D73DFA-ED69-4DB3-9B39-4A14499E1358}">
      <dgm:prSet/>
      <dgm:spPr/>
      <dgm:t>
        <a:bodyPr/>
        <a:lstStyle/>
        <a:p>
          <a:endParaRPr lang="en-GB"/>
        </a:p>
      </dgm:t>
    </dgm:pt>
    <dgm:pt modelId="{82450089-9310-47EE-830E-CF9C7B97AB2A}">
      <dgm:prSet phldrT="[Text]"/>
      <dgm:spPr/>
      <dgm:t>
        <a:bodyPr/>
        <a:lstStyle/>
        <a:p>
          <a:r>
            <a:rPr lang="en-GB" dirty="0" smtClean="0"/>
            <a:t>Suitable for sensitive and allergic skin </a:t>
          </a:r>
          <a:endParaRPr lang="en-GB" dirty="0"/>
        </a:p>
      </dgm:t>
    </dgm:pt>
    <dgm:pt modelId="{CADD173F-0C5D-46BC-9DE2-0FF17FABACAB}" type="parTrans" cxnId="{6BD73F09-193C-47B3-93E7-58563FC69A22}">
      <dgm:prSet/>
      <dgm:spPr/>
      <dgm:t>
        <a:bodyPr/>
        <a:lstStyle/>
        <a:p>
          <a:endParaRPr lang="en-GB"/>
        </a:p>
      </dgm:t>
    </dgm:pt>
    <dgm:pt modelId="{58AFFB57-2E36-4C5E-A5C7-16A51C61395E}" type="sibTrans" cxnId="{6BD73F09-193C-47B3-93E7-58563FC69A22}">
      <dgm:prSet/>
      <dgm:spPr/>
      <dgm:t>
        <a:bodyPr/>
        <a:lstStyle/>
        <a:p>
          <a:endParaRPr lang="en-GB"/>
        </a:p>
      </dgm:t>
    </dgm:pt>
    <dgm:pt modelId="{B1A74F62-51B7-4F1A-9979-0B272A2FE8C5}">
      <dgm:prSet/>
      <dgm:spPr/>
      <dgm:t>
        <a:bodyPr/>
        <a:lstStyle/>
        <a:p>
          <a:r>
            <a:rPr lang="en-GB" dirty="0" smtClean="0"/>
            <a:t>All body skin care, especially hand and feet skin care</a:t>
          </a:r>
          <a:endParaRPr lang="en-GB" dirty="0"/>
        </a:p>
      </dgm:t>
    </dgm:pt>
    <dgm:pt modelId="{C6E42C6A-34B2-4964-9E2C-6666F335C9CA}" type="parTrans" cxnId="{A8B7546B-5312-4ABE-9448-3FB1CD7A4AA2}">
      <dgm:prSet/>
      <dgm:spPr/>
      <dgm:t>
        <a:bodyPr/>
        <a:lstStyle/>
        <a:p>
          <a:endParaRPr lang="en-GB"/>
        </a:p>
      </dgm:t>
    </dgm:pt>
    <dgm:pt modelId="{78D9C455-34B9-4AD8-BBCD-5D1FE3D5D72D}" type="sibTrans" cxnId="{A8B7546B-5312-4ABE-9448-3FB1CD7A4AA2}">
      <dgm:prSet/>
      <dgm:spPr/>
      <dgm:t>
        <a:bodyPr/>
        <a:lstStyle/>
        <a:p>
          <a:endParaRPr lang="en-GB"/>
        </a:p>
      </dgm:t>
    </dgm:pt>
    <dgm:pt modelId="{6C46EDAF-0F0F-45E1-A776-01227A4C2E10}" type="pres">
      <dgm:prSet presAssocID="{24BB273E-FE20-4505-B4E6-BEF56C189FF3}" presName="linear" presStyleCnt="0">
        <dgm:presLayoutVars>
          <dgm:dir/>
          <dgm:resizeHandles val="exact"/>
        </dgm:presLayoutVars>
      </dgm:prSet>
      <dgm:spPr/>
      <dgm:t>
        <a:bodyPr/>
        <a:lstStyle/>
        <a:p>
          <a:endParaRPr lang="lt-LT"/>
        </a:p>
      </dgm:t>
    </dgm:pt>
    <dgm:pt modelId="{9083EA6B-3973-44A2-B0B5-1583AB817F5A}" type="pres">
      <dgm:prSet presAssocID="{0352E0F7-9863-466D-BC89-396F540A4413}" presName="comp" presStyleCnt="0"/>
      <dgm:spPr/>
    </dgm:pt>
    <dgm:pt modelId="{5AB3ED75-466F-4CD6-8369-BBD98F3A4AB7}" type="pres">
      <dgm:prSet presAssocID="{0352E0F7-9863-466D-BC89-396F540A4413}" presName="box" presStyleLbl="node1" presStyleIdx="0" presStyleCnt="3"/>
      <dgm:spPr/>
      <dgm:t>
        <a:bodyPr/>
        <a:lstStyle/>
        <a:p>
          <a:endParaRPr lang="lt-LT"/>
        </a:p>
      </dgm:t>
    </dgm:pt>
    <dgm:pt modelId="{3CE3EC9B-E169-48C5-BC4E-8E7F503592D6}" type="pres">
      <dgm:prSet presAssocID="{0352E0F7-9863-466D-BC89-396F540A4413}" presName="img" presStyleLbl="fgImgPlace1" presStyleIdx="0" presStyleCnt="3"/>
      <dgm:spPr/>
    </dgm:pt>
    <dgm:pt modelId="{8B4C27A0-49E9-495B-B47A-04C7EBDB3BB9}" type="pres">
      <dgm:prSet presAssocID="{0352E0F7-9863-466D-BC89-396F540A4413}" presName="text" presStyleLbl="node1" presStyleIdx="0" presStyleCnt="3">
        <dgm:presLayoutVars>
          <dgm:bulletEnabled val="1"/>
        </dgm:presLayoutVars>
      </dgm:prSet>
      <dgm:spPr/>
      <dgm:t>
        <a:bodyPr/>
        <a:lstStyle/>
        <a:p>
          <a:endParaRPr lang="lt-LT"/>
        </a:p>
      </dgm:t>
    </dgm:pt>
    <dgm:pt modelId="{52ACE5A9-B5EA-47B0-98EB-37110A64898E}" type="pres">
      <dgm:prSet presAssocID="{888756E2-14E2-4D39-BCE2-0A4D0BEE3B67}" presName="spacer" presStyleCnt="0"/>
      <dgm:spPr/>
    </dgm:pt>
    <dgm:pt modelId="{852FF8DC-74A5-42B2-AF61-BDC2B461BE20}" type="pres">
      <dgm:prSet presAssocID="{A8D403C0-82D2-4685-9B9C-E6C8C5B42B56}" presName="comp" presStyleCnt="0"/>
      <dgm:spPr/>
    </dgm:pt>
    <dgm:pt modelId="{94646A21-6388-4EE1-B2F7-2CF9869575F6}" type="pres">
      <dgm:prSet presAssocID="{A8D403C0-82D2-4685-9B9C-E6C8C5B42B56}" presName="box" presStyleLbl="node1" presStyleIdx="1" presStyleCnt="3"/>
      <dgm:spPr/>
      <dgm:t>
        <a:bodyPr/>
        <a:lstStyle/>
        <a:p>
          <a:endParaRPr lang="en-GB"/>
        </a:p>
      </dgm:t>
    </dgm:pt>
    <dgm:pt modelId="{15B03373-8E03-4064-B2C1-B957D90562AF}" type="pres">
      <dgm:prSet presAssocID="{A8D403C0-82D2-4685-9B9C-E6C8C5B42B56}" presName="img" presStyleLbl="fgImgPlace1" presStyleIdx="1" presStyleCnt="3"/>
      <dgm:spPr/>
    </dgm:pt>
    <dgm:pt modelId="{BBBD40E5-EABF-4A85-AF15-75F2D6F2425D}" type="pres">
      <dgm:prSet presAssocID="{A8D403C0-82D2-4685-9B9C-E6C8C5B42B56}" presName="text" presStyleLbl="node1" presStyleIdx="1" presStyleCnt="3">
        <dgm:presLayoutVars>
          <dgm:bulletEnabled val="1"/>
        </dgm:presLayoutVars>
      </dgm:prSet>
      <dgm:spPr/>
      <dgm:t>
        <a:bodyPr/>
        <a:lstStyle/>
        <a:p>
          <a:endParaRPr lang="en-GB"/>
        </a:p>
      </dgm:t>
    </dgm:pt>
    <dgm:pt modelId="{6A2DCA3E-47F7-48AF-A04E-9B984D76F1DD}" type="pres">
      <dgm:prSet presAssocID="{9E3F2EEE-BB62-4F5F-A765-BAEA1F264EF4}" presName="spacer" presStyleCnt="0"/>
      <dgm:spPr/>
    </dgm:pt>
    <dgm:pt modelId="{678A2C1F-EA02-4BB2-B5AE-627A6790F49F}" type="pres">
      <dgm:prSet presAssocID="{8F3AC4B8-1980-460F-BBF8-E28C315F1155}" presName="comp" presStyleCnt="0"/>
      <dgm:spPr/>
    </dgm:pt>
    <dgm:pt modelId="{2A811584-F134-4937-BF3B-BB1D6F543589}" type="pres">
      <dgm:prSet presAssocID="{8F3AC4B8-1980-460F-BBF8-E28C315F1155}" presName="box" presStyleLbl="node1" presStyleIdx="2" presStyleCnt="3"/>
      <dgm:spPr/>
      <dgm:t>
        <a:bodyPr/>
        <a:lstStyle/>
        <a:p>
          <a:endParaRPr lang="en-GB"/>
        </a:p>
      </dgm:t>
    </dgm:pt>
    <dgm:pt modelId="{964DCDF4-00AC-4E50-A0BA-07ED2E8CC236}" type="pres">
      <dgm:prSet presAssocID="{8F3AC4B8-1980-460F-BBF8-E28C315F1155}" presName="img" presStyleLbl="fgImgPlace1" presStyleIdx="2" presStyleCnt="3"/>
      <dgm:spPr/>
    </dgm:pt>
    <dgm:pt modelId="{524374EF-FB44-4AEA-856D-4E568C36042F}" type="pres">
      <dgm:prSet presAssocID="{8F3AC4B8-1980-460F-BBF8-E28C315F1155}" presName="text" presStyleLbl="node1" presStyleIdx="2" presStyleCnt="3">
        <dgm:presLayoutVars>
          <dgm:bulletEnabled val="1"/>
        </dgm:presLayoutVars>
      </dgm:prSet>
      <dgm:spPr/>
      <dgm:t>
        <a:bodyPr/>
        <a:lstStyle/>
        <a:p>
          <a:endParaRPr lang="en-GB"/>
        </a:p>
      </dgm:t>
    </dgm:pt>
  </dgm:ptLst>
  <dgm:cxnLst>
    <dgm:cxn modelId="{481B2B7C-00A3-4FA6-B1F6-10DA519ED580}" type="presOf" srcId="{8F3AC4B8-1980-460F-BBF8-E28C315F1155}" destId="{524374EF-FB44-4AEA-856D-4E568C36042F}" srcOrd="1" destOrd="0" presId="urn:microsoft.com/office/officeart/2005/8/layout/vList4"/>
    <dgm:cxn modelId="{FF4E512B-78B3-4485-A36A-0110686A2A0F}" type="presOf" srcId="{A8D403C0-82D2-4685-9B9C-E6C8C5B42B56}" destId="{BBBD40E5-EABF-4A85-AF15-75F2D6F2425D}" srcOrd="1" destOrd="0" presId="urn:microsoft.com/office/officeart/2005/8/layout/vList4"/>
    <dgm:cxn modelId="{5F386080-32FB-4A26-82FB-24C07CC4E8BF}" type="presOf" srcId="{0352E0F7-9863-466D-BC89-396F540A4413}" destId="{5AB3ED75-466F-4CD6-8369-BBD98F3A4AB7}" srcOrd="0" destOrd="0" presId="urn:microsoft.com/office/officeart/2005/8/layout/vList4"/>
    <dgm:cxn modelId="{191A7928-DE2B-4BBE-B325-3F599F6895F4}" type="presOf" srcId="{866397B8-2ACC-4092-A22D-F088FC2215B9}" destId="{524374EF-FB44-4AEA-856D-4E568C36042F}" srcOrd="1" destOrd="2" presId="urn:microsoft.com/office/officeart/2005/8/layout/vList4"/>
    <dgm:cxn modelId="{8B7B72A4-62EF-4B42-BAE7-AFE2048804E3}" type="presOf" srcId="{46DDD0B9-FC8A-46BC-8462-6D2FC10BD649}" destId="{524374EF-FB44-4AEA-856D-4E568C36042F}" srcOrd="1" destOrd="1" presId="urn:microsoft.com/office/officeart/2005/8/layout/vList4"/>
    <dgm:cxn modelId="{0772CB35-44DF-47C2-B994-2A7FBCCC56D5}" type="presOf" srcId="{82450089-9310-47EE-830E-CF9C7B97AB2A}" destId="{8B4C27A0-49E9-495B-B47A-04C7EBDB3BB9}" srcOrd="1" destOrd="2" presId="urn:microsoft.com/office/officeart/2005/8/layout/vList4"/>
    <dgm:cxn modelId="{98FB0D72-9A6B-474E-A3D1-5BF86ACF1F85}" type="presOf" srcId="{46837366-8932-4223-877B-A3320ECA2BB0}" destId="{94646A21-6388-4EE1-B2F7-2CF9869575F6}" srcOrd="0" destOrd="2" presId="urn:microsoft.com/office/officeart/2005/8/layout/vList4"/>
    <dgm:cxn modelId="{D525D7BA-E783-4CB6-AA6A-212ACCF7BF46}" type="presOf" srcId="{A8D403C0-82D2-4685-9B9C-E6C8C5B42B56}" destId="{94646A21-6388-4EE1-B2F7-2CF9869575F6}" srcOrd="0" destOrd="0" presId="urn:microsoft.com/office/officeart/2005/8/layout/vList4"/>
    <dgm:cxn modelId="{DDEB0B27-0D4C-4F47-B951-496A6EA36BEE}" type="presOf" srcId="{34128F8C-6097-44C5-93DE-1A2FAD6034BA}" destId="{94646A21-6388-4EE1-B2F7-2CF9869575F6}" srcOrd="0" destOrd="1" presId="urn:microsoft.com/office/officeart/2005/8/layout/vList4"/>
    <dgm:cxn modelId="{9D630612-0F15-45CE-A170-D6DF4C251D57}" type="presOf" srcId="{B1E322ED-1EC4-4B6A-BA48-C448D42FAAD3}" destId="{5AB3ED75-466F-4CD6-8369-BBD98F3A4AB7}" srcOrd="0" destOrd="3" presId="urn:microsoft.com/office/officeart/2005/8/layout/vList4"/>
    <dgm:cxn modelId="{0B863509-4B73-47EF-A733-2A4FB5014E9E}" type="presOf" srcId="{46837366-8932-4223-877B-A3320ECA2BB0}" destId="{BBBD40E5-EABF-4A85-AF15-75F2D6F2425D}" srcOrd="1" destOrd="2" presId="urn:microsoft.com/office/officeart/2005/8/layout/vList4"/>
    <dgm:cxn modelId="{03D06380-9770-47FE-95C3-7350AD09A714}" type="presOf" srcId="{82450089-9310-47EE-830E-CF9C7B97AB2A}" destId="{5AB3ED75-466F-4CD6-8369-BBD98F3A4AB7}" srcOrd="0" destOrd="2" presId="urn:microsoft.com/office/officeart/2005/8/layout/vList4"/>
    <dgm:cxn modelId="{9E71CE1D-A794-48E6-9FB7-DBDE0FD4E832}" type="presOf" srcId="{0352E0F7-9863-466D-BC89-396F540A4413}" destId="{8B4C27A0-49E9-495B-B47A-04C7EBDB3BB9}" srcOrd="1" destOrd="0" presId="urn:microsoft.com/office/officeart/2005/8/layout/vList4"/>
    <dgm:cxn modelId="{C6D5D07F-E3CD-4A88-A169-145CB92463E7}" type="presOf" srcId="{B1E322ED-1EC4-4B6A-BA48-C448D42FAAD3}" destId="{8B4C27A0-49E9-495B-B47A-04C7EBDB3BB9}" srcOrd="1" destOrd="3" presId="urn:microsoft.com/office/officeart/2005/8/layout/vList4"/>
    <dgm:cxn modelId="{141F4FF9-D396-4260-B452-1749D85B06E7}" type="presOf" srcId="{EF905006-EE76-4280-A089-A2D8A224A575}" destId="{5AB3ED75-466F-4CD6-8369-BBD98F3A4AB7}" srcOrd="0" destOrd="1" presId="urn:microsoft.com/office/officeart/2005/8/layout/vList4"/>
    <dgm:cxn modelId="{63420955-2817-4FF9-8893-8590DAF8BA68}" type="presOf" srcId="{EF905006-EE76-4280-A089-A2D8A224A575}" destId="{8B4C27A0-49E9-495B-B47A-04C7EBDB3BB9}" srcOrd="1" destOrd="1" presId="urn:microsoft.com/office/officeart/2005/8/layout/vList4"/>
    <dgm:cxn modelId="{E3B7D818-3B33-48BE-B314-C21534E46A63}" type="presOf" srcId="{B1A74F62-51B7-4F1A-9979-0B272A2FE8C5}" destId="{94646A21-6388-4EE1-B2F7-2CF9869575F6}" srcOrd="0" destOrd="3" presId="urn:microsoft.com/office/officeart/2005/8/layout/vList4"/>
    <dgm:cxn modelId="{375977D0-68A2-4DF0-8FB2-9DFF6CEE579A}" srcId="{A8D403C0-82D2-4685-9B9C-E6C8C5B42B56}" destId="{34128F8C-6097-44C5-93DE-1A2FAD6034BA}" srcOrd="0" destOrd="0" parTransId="{923DFCE2-A61C-4E61-B840-0FEF7FCD7648}" sibTransId="{05884058-B18A-4E28-8CF2-D9AA24E66D83}"/>
    <dgm:cxn modelId="{A8B7546B-5312-4ABE-9448-3FB1CD7A4AA2}" srcId="{A8D403C0-82D2-4685-9B9C-E6C8C5B42B56}" destId="{B1A74F62-51B7-4F1A-9979-0B272A2FE8C5}" srcOrd="2" destOrd="0" parTransId="{C6E42C6A-34B2-4964-9E2C-6666F335C9CA}" sibTransId="{78D9C455-34B9-4AD8-BBCD-5D1FE3D5D72D}"/>
    <dgm:cxn modelId="{6BD73F09-193C-47B3-93E7-58563FC69A22}" srcId="{0352E0F7-9863-466D-BC89-396F540A4413}" destId="{82450089-9310-47EE-830E-CF9C7B97AB2A}" srcOrd="1" destOrd="0" parTransId="{CADD173F-0C5D-46BC-9DE2-0FF17FABACAB}" sibTransId="{58AFFB57-2E36-4C5E-A5C7-16A51C61395E}"/>
    <dgm:cxn modelId="{BBBCA8ED-BF65-4E63-AD22-A64971485283}" type="presOf" srcId="{34128F8C-6097-44C5-93DE-1A2FAD6034BA}" destId="{BBBD40E5-EABF-4A85-AF15-75F2D6F2425D}" srcOrd="1" destOrd="1" presId="urn:microsoft.com/office/officeart/2005/8/layout/vList4"/>
    <dgm:cxn modelId="{E742C899-74F0-4F85-B5DC-5A2C02DF3253}" srcId="{8F3AC4B8-1980-460F-BBF8-E28C315F1155}" destId="{46DDD0B9-FC8A-46BC-8462-6D2FC10BD649}" srcOrd="0" destOrd="0" parTransId="{46F759D1-D7E4-4236-9FD1-80CBE87CC821}" sibTransId="{CF5D7347-E81B-497C-B857-C319A21120FE}"/>
    <dgm:cxn modelId="{8CC853CC-0C0D-42EC-8086-36440D75634D}" type="presOf" srcId="{B1A74F62-51B7-4F1A-9979-0B272A2FE8C5}" destId="{BBBD40E5-EABF-4A85-AF15-75F2D6F2425D}" srcOrd="1" destOrd="3" presId="urn:microsoft.com/office/officeart/2005/8/layout/vList4"/>
    <dgm:cxn modelId="{55C7EA9D-944A-4D65-B34E-0A2160198E59}" srcId="{A8D403C0-82D2-4685-9B9C-E6C8C5B42B56}" destId="{46837366-8932-4223-877B-A3320ECA2BB0}" srcOrd="1" destOrd="0" parTransId="{E0F5D5E2-8EB0-4B59-A6E0-B206716DFC17}" sibTransId="{5C974B6F-3CC0-40D4-9BD3-FADF076D7525}"/>
    <dgm:cxn modelId="{3C5BCE78-B73A-4095-9597-1096DDF77C1D}" type="presOf" srcId="{8F3AC4B8-1980-460F-BBF8-E28C315F1155}" destId="{2A811584-F134-4937-BF3B-BB1D6F543589}" srcOrd="0" destOrd="0" presId="urn:microsoft.com/office/officeart/2005/8/layout/vList4"/>
    <dgm:cxn modelId="{DF75EB85-E660-4B95-B724-8CA8F6CED15E}" type="presOf" srcId="{46DDD0B9-FC8A-46BC-8462-6D2FC10BD649}" destId="{2A811584-F134-4937-BF3B-BB1D6F543589}" srcOrd="0" destOrd="1" presId="urn:microsoft.com/office/officeart/2005/8/layout/vList4"/>
    <dgm:cxn modelId="{4BDD8F9C-7B98-4448-84BC-FBE0FD6797C3}" srcId="{24BB273E-FE20-4505-B4E6-BEF56C189FF3}" destId="{A8D403C0-82D2-4685-9B9C-E6C8C5B42B56}" srcOrd="1" destOrd="0" parTransId="{5FE60E5C-1AC0-491A-9B80-4AB8A2955756}" sibTransId="{9E3F2EEE-BB62-4F5F-A765-BAEA1F264EF4}"/>
    <dgm:cxn modelId="{83D73DFA-ED69-4DB3-9B39-4A14499E1358}" srcId="{8F3AC4B8-1980-460F-BBF8-E28C315F1155}" destId="{866397B8-2ACC-4092-A22D-F088FC2215B9}" srcOrd="1" destOrd="0" parTransId="{A295A32B-3A98-449D-A66D-807A89E09960}" sibTransId="{DC9F9C32-55A3-4FB3-B6EE-9B44CECC01A4}"/>
    <dgm:cxn modelId="{EDC96C09-34BD-44E7-8B85-A0EACD4F46D4}" srcId="{0352E0F7-9863-466D-BC89-396F540A4413}" destId="{EF905006-EE76-4280-A089-A2D8A224A575}" srcOrd="0" destOrd="0" parTransId="{39933191-6C3E-4D65-BAA2-2CE162806D0A}" sibTransId="{336C4A44-D6EA-4002-BDC1-78BE5B85B985}"/>
    <dgm:cxn modelId="{B7CBB899-E2E6-445A-92AB-DAD4CE1D8AFA}" type="presOf" srcId="{866397B8-2ACC-4092-A22D-F088FC2215B9}" destId="{2A811584-F134-4937-BF3B-BB1D6F543589}" srcOrd="0" destOrd="2" presId="urn:microsoft.com/office/officeart/2005/8/layout/vList4"/>
    <dgm:cxn modelId="{652B559D-2785-4552-8F7A-9BF61C7DBD24}" type="presOf" srcId="{24BB273E-FE20-4505-B4E6-BEF56C189FF3}" destId="{6C46EDAF-0F0F-45E1-A776-01227A4C2E10}" srcOrd="0" destOrd="0" presId="urn:microsoft.com/office/officeart/2005/8/layout/vList4"/>
    <dgm:cxn modelId="{E9864808-388C-4AC7-B530-5DDE3003AFAD}" srcId="{24BB273E-FE20-4505-B4E6-BEF56C189FF3}" destId="{0352E0F7-9863-466D-BC89-396F540A4413}" srcOrd="0" destOrd="0" parTransId="{0CF7CBC8-BBFB-4838-BD57-0E695B575482}" sibTransId="{888756E2-14E2-4D39-BCE2-0A4D0BEE3B67}"/>
    <dgm:cxn modelId="{0560B5E7-FB88-4CE3-B220-9E1D9F3F25F2}" srcId="{24BB273E-FE20-4505-B4E6-BEF56C189FF3}" destId="{8F3AC4B8-1980-460F-BBF8-E28C315F1155}" srcOrd="2" destOrd="0" parTransId="{7297C2D4-538E-469E-97C9-64F71D3DADB5}" sibTransId="{9D3339FC-8913-4AE8-BBF4-F9155F759F05}"/>
    <dgm:cxn modelId="{4F2AADFA-1FFD-459A-B7F9-D7D4DC89FAC0}" srcId="{0352E0F7-9863-466D-BC89-396F540A4413}" destId="{B1E322ED-1EC4-4B6A-BA48-C448D42FAAD3}" srcOrd="2" destOrd="0" parTransId="{E6AED25A-91F3-4A17-A856-9B162FB21BEA}" sibTransId="{4197C198-48E9-4691-AEA2-5686F4A43BF2}"/>
    <dgm:cxn modelId="{91029C5C-2464-4178-886C-2F3AE68DE30B}" type="presParOf" srcId="{6C46EDAF-0F0F-45E1-A776-01227A4C2E10}" destId="{9083EA6B-3973-44A2-B0B5-1583AB817F5A}" srcOrd="0" destOrd="0" presId="urn:microsoft.com/office/officeart/2005/8/layout/vList4"/>
    <dgm:cxn modelId="{0452ABCE-F334-4835-8751-B971C4B03FC3}" type="presParOf" srcId="{9083EA6B-3973-44A2-B0B5-1583AB817F5A}" destId="{5AB3ED75-466F-4CD6-8369-BBD98F3A4AB7}" srcOrd="0" destOrd="0" presId="urn:microsoft.com/office/officeart/2005/8/layout/vList4"/>
    <dgm:cxn modelId="{B74EF520-E75E-4D9A-BBA5-3C6C9317E3B4}" type="presParOf" srcId="{9083EA6B-3973-44A2-B0B5-1583AB817F5A}" destId="{3CE3EC9B-E169-48C5-BC4E-8E7F503592D6}" srcOrd="1" destOrd="0" presId="urn:microsoft.com/office/officeart/2005/8/layout/vList4"/>
    <dgm:cxn modelId="{7ADDEF0B-4F93-4F30-A203-A3621BA49E53}" type="presParOf" srcId="{9083EA6B-3973-44A2-B0B5-1583AB817F5A}" destId="{8B4C27A0-49E9-495B-B47A-04C7EBDB3BB9}" srcOrd="2" destOrd="0" presId="urn:microsoft.com/office/officeart/2005/8/layout/vList4"/>
    <dgm:cxn modelId="{E543CDD1-F8B2-447D-9DAF-B18B9177212D}" type="presParOf" srcId="{6C46EDAF-0F0F-45E1-A776-01227A4C2E10}" destId="{52ACE5A9-B5EA-47B0-98EB-37110A64898E}" srcOrd="1" destOrd="0" presId="urn:microsoft.com/office/officeart/2005/8/layout/vList4"/>
    <dgm:cxn modelId="{0AE2933A-674E-4494-A57D-A90255F52E22}" type="presParOf" srcId="{6C46EDAF-0F0F-45E1-A776-01227A4C2E10}" destId="{852FF8DC-74A5-42B2-AF61-BDC2B461BE20}" srcOrd="2" destOrd="0" presId="urn:microsoft.com/office/officeart/2005/8/layout/vList4"/>
    <dgm:cxn modelId="{5FE09569-B892-4119-9EF4-365E38D6715D}" type="presParOf" srcId="{852FF8DC-74A5-42B2-AF61-BDC2B461BE20}" destId="{94646A21-6388-4EE1-B2F7-2CF9869575F6}" srcOrd="0" destOrd="0" presId="urn:microsoft.com/office/officeart/2005/8/layout/vList4"/>
    <dgm:cxn modelId="{15903C22-5753-4BE5-9148-0F4BA996E021}" type="presParOf" srcId="{852FF8DC-74A5-42B2-AF61-BDC2B461BE20}" destId="{15B03373-8E03-4064-B2C1-B957D90562AF}" srcOrd="1" destOrd="0" presId="urn:microsoft.com/office/officeart/2005/8/layout/vList4"/>
    <dgm:cxn modelId="{FAA1378D-2E52-4202-9CB8-9F2C2426110D}" type="presParOf" srcId="{852FF8DC-74A5-42B2-AF61-BDC2B461BE20}" destId="{BBBD40E5-EABF-4A85-AF15-75F2D6F2425D}" srcOrd="2" destOrd="0" presId="urn:microsoft.com/office/officeart/2005/8/layout/vList4"/>
    <dgm:cxn modelId="{2A178ACE-CCD6-4CCF-AA27-47E4B46B44B9}" type="presParOf" srcId="{6C46EDAF-0F0F-45E1-A776-01227A4C2E10}" destId="{6A2DCA3E-47F7-48AF-A04E-9B984D76F1DD}" srcOrd="3" destOrd="0" presId="urn:microsoft.com/office/officeart/2005/8/layout/vList4"/>
    <dgm:cxn modelId="{61B50F42-A776-44DB-8E82-E0EE40C01B51}" type="presParOf" srcId="{6C46EDAF-0F0F-45E1-A776-01227A4C2E10}" destId="{678A2C1F-EA02-4BB2-B5AE-627A6790F49F}" srcOrd="4" destOrd="0" presId="urn:microsoft.com/office/officeart/2005/8/layout/vList4"/>
    <dgm:cxn modelId="{6D05D797-17F3-4203-A01B-1AFB1A7FEEA4}" type="presParOf" srcId="{678A2C1F-EA02-4BB2-B5AE-627A6790F49F}" destId="{2A811584-F134-4937-BF3B-BB1D6F543589}" srcOrd="0" destOrd="0" presId="urn:microsoft.com/office/officeart/2005/8/layout/vList4"/>
    <dgm:cxn modelId="{1E4A17BD-644A-49B1-8594-F639A8FA4358}" type="presParOf" srcId="{678A2C1F-EA02-4BB2-B5AE-627A6790F49F}" destId="{964DCDF4-00AC-4E50-A0BA-07ED2E8CC236}" srcOrd="1" destOrd="0" presId="urn:microsoft.com/office/officeart/2005/8/layout/vList4"/>
    <dgm:cxn modelId="{CA32735D-8F97-482A-A379-5DDEF41ACAEC}" type="presParOf" srcId="{678A2C1F-EA02-4BB2-B5AE-627A6790F49F}" destId="{524374EF-FB44-4AEA-856D-4E568C36042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79FE95-5A8B-4D64-BD11-B8731C063F81}"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GB"/>
        </a:p>
      </dgm:t>
    </dgm:pt>
    <dgm:pt modelId="{BE35045A-18B6-46C1-846C-77892EB4CEA3}">
      <dgm:prSet phldrT="[Text]"/>
      <dgm:spPr/>
      <dgm:t>
        <a:bodyPr/>
        <a:lstStyle/>
        <a:p>
          <a:r>
            <a:rPr lang="en-GB" dirty="0" smtClean="0"/>
            <a:t>Pioneering therapeutic cosmetic skincare</a:t>
          </a:r>
          <a:endParaRPr lang="en-GB" dirty="0"/>
        </a:p>
      </dgm:t>
    </dgm:pt>
    <dgm:pt modelId="{7EB91CD3-6AB8-4233-82A5-568385919259}" type="parTrans" cxnId="{7B3E260A-C31F-4885-985F-54F06D3FAE75}">
      <dgm:prSet/>
      <dgm:spPr/>
      <dgm:t>
        <a:bodyPr/>
        <a:lstStyle/>
        <a:p>
          <a:endParaRPr lang="en-GB"/>
        </a:p>
      </dgm:t>
    </dgm:pt>
    <dgm:pt modelId="{A107C309-AD28-4811-B9EA-D5D766066BB4}" type="sibTrans" cxnId="{7B3E260A-C31F-4885-985F-54F06D3FAE75}">
      <dgm:prSet/>
      <dgm:spPr/>
      <dgm:t>
        <a:bodyPr/>
        <a:lstStyle/>
        <a:p>
          <a:endParaRPr lang="en-GB"/>
        </a:p>
      </dgm:t>
    </dgm:pt>
    <dgm:pt modelId="{DD0954C7-FD8A-4E51-B6BC-CC31E8E32DE9}">
      <dgm:prSet phldrT="[Text]"/>
      <dgm:spPr/>
      <dgm:t>
        <a:bodyPr/>
        <a:lstStyle/>
        <a:p>
          <a:r>
            <a:rPr lang="en-GB" dirty="0" smtClean="0"/>
            <a:t>Strong competitor to leading brands like E45 and </a:t>
          </a:r>
          <a:r>
            <a:rPr lang="lt-LT" dirty="0" smtClean="0"/>
            <a:t>Oilatum</a:t>
          </a:r>
        </a:p>
        <a:p>
          <a:endParaRPr lang="en-GB" dirty="0"/>
        </a:p>
      </dgm:t>
    </dgm:pt>
    <dgm:pt modelId="{B981512F-6669-4214-9A82-BF8A7B7EA342}" type="parTrans" cxnId="{8BAC820E-9CC6-4938-B844-B5230408E02B}">
      <dgm:prSet/>
      <dgm:spPr/>
      <dgm:t>
        <a:bodyPr/>
        <a:lstStyle/>
        <a:p>
          <a:endParaRPr lang="en-GB"/>
        </a:p>
      </dgm:t>
    </dgm:pt>
    <dgm:pt modelId="{9F565922-4390-45DB-B4A6-BCEF205387F2}" type="sibTrans" cxnId="{8BAC820E-9CC6-4938-B844-B5230408E02B}">
      <dgm:prSet/>
      <dgm:spPr/>
      <dgm:t>
        <a:bodyPr/>
        <a:lstStyle/>
        <a:p>
          <a:endParaRPr lang="en-GB"/>
        </a:p>
      </dgm:t>
    </dgm:pt>
    <dgm:pt modelId="{A4ED8F39-4132-4213-AD47-ED902D3CBAE7}">
      <dgm:prSet phldrT="[Text]"/>
      <dgm:spPr/>
      <dgm:t>
        <a:bodyPr/>
        <a:lstStyle/>
        <a:p>
          <a:r>
            <a:rPr lang="en-GB" dirty="0" smtClean="0"/>
            <a:t>Added finest quality natural active ingredients sets it apart from similar products in market </a:t>
          </a:r>
          <a:endParaRPr lang="en-GB" dirty="0"/>
        </a:p>
      </dgm:t>
    </dgm:pt>
    <dgm:pt modelId="{5A11A8F4-0012-4815-8185-E36857BED059}" type="parTrans" cxnId="{918B6D90-E5ED-4C59-9666-F8A5A3EAE382}">
      <dgm:prSet/>
      <dgm:spPr/>
      <dgm:t>
        <a:bodyPr/>
        <a:lstStyle/>
        <a:p>
          <a:endParaRPr lang="en-GB"/>
        </a:p>
      </dgm:t>
    </dgm:pt>
    <dgm:pt modelId="{D603F97D-CB05-4A3C-8B53-92C5A6E721DB}" type="sibTrans" cxnId="{918B6D90-E5ED-4C59-9666-F8A5A3EAE382}">
      <dgm:prSet/>
      <dgm:spPr/>
      <dgm:t>
        <a:bodyPr/>
        <a:lstStyle/>
        <a:p>
          <a:endParaRPr lang="en-GB"/>
        </a:p>
      </dgm:t>
    </dgm:pt>
    <dgm:pt modelId="{9894E476-C137-4856-BB67-166D03736809}">
      <dgm:prSet phldrT="[Text]"/>
      <dgm:spPr/>
      <dgm:t>
        <a:bodyPr/>
        <a:lstStyle/>
        <a:p>
          <a:r>
            <a:rPr lang="en-GB" dirty="0" smtClean="0"/>
            <a:t>Innovative, customer oriented choice in ever growing healthy choices market </a:t>
          </a:r>
          <a:endParaRPr lang="en-GB" dirty="0"/>
        </a:p>
      </dgm:t>
    </dgm:pt>
    <dgm:pt modelId="{86E33440-C202-4D0D-98E0-99FD2AA1FABC}" type="parTrans" cxnId="{3C251087-1C8F-4E6F-AD7C-42A2F6620C4E}">
      <dgm:prSet/>
      <dgm:spPr/>
      <dgm:t>
        <a:bodyPr/>
        <a:lstStyle/>
        <a:p>
          <a:endParaRPr lang="en-GB"/>
        </a:p>
      </dgm:t>
    </dgm:pt>
    <dgm:pt modelId="{97B4CD0C-4B29-492D-8341-F7C21806BBA3}" type="sibTrans" cxnId="{3C251087-1C8F-4E6F-AD7C-42A2F6620C4E}">
      <dgm:prSet/>
      <dgm:spPr/>
      <dgm:t>
        <a:bodyPr/>
        <a:lstStyle/>
        <a:p>
          <a:endParaRPr lang="en-GB"/>
        </a:p>
      </dgm:t>
    </dgm:pt>
    <dgm:pt modelId="{48693C54-BE24-4FF7-BCD6-73B5675760DF}">
      <dgm:prSet phldrT="[Text]"/>
      <dgm:spPr/>
      <dgm:t>
        <a:bodyPr/>
        <a:lstStyle/>
        <a:p>
          <a:r>
            <a:rPr lang="en-GB" dirty="0" smtClean="0"/>
            <a:t>No parabens</a:t>
          </a:r>
        </a:p>
        <a:p>
          <a:r>
            <a:rPr lang="en-GB" dirty="0" smtClean="0"/>
            <a:t>No colorants</a:t>
          </a:r>
        </a:p>
        <a:p>
          <a:r>
            <a:rPr lang="en-GB" dirty="0" smtClean="0"/>
            <a:t>No animal testing</a:t>
          </a:r>
          <a:endParaRPr lang="en-GB" dirty="0"/>
        </a:p>
      </dgm:t>
    </dgm:pt>
    <dgm:pt modelId="{625B9F30-723F-42C7-8C36-EDF3AF905A21}" type="sibTrans" cxnId="{90A0A841-867C-4A4E-AE2E-558D68966B3D}">
      <dgm:prSet/>
      <dgm:spPr/>
      <dgm:t>
        <a:bodyPr/>
        <a:lstStyle/>
        <a:p>
          <a:endParaRPr lang="en-GB"/>
        </a:p>
      </dgm:t>
    </dgm:pt>
    <dgm:pt modelId="{DE423262-D129-4130-9395-B2F3DA2AF76A}" type="parTrans" cxnId="{90A0A841-867C-4A4E-AE2E-558D68966B3D}">
      <dgm:prSet/>
      <dgm:spPr/>
      <dgm:t>
        <a:bodyPr/>
        <a:lstStyle/>
        <a:p>
          <a:endParaRPr lang="en-GB"/>
        </a:p>
      </dgm:t>
    </dgm:pt>
    <dgm:pt modelId="{AA05AF40-57AC-4FFD-85D2-33DD30602AFB}" type="pres">
      <dgm:prSet presAssocID="{C379FE95-5A8B-4D64-BD11-B8731C063F81}" presName="cycle" presStyleCnt="0">
        <dgm:presLayoutVars>
          <dgm:dir/>
          <dgm:resizeHandles val="exact"/>
        </dgm:presLayoutVars>
      </dgm:prSet>
      <dgm:spPr/>
      <dgm:t>
        <a:bodyPr/>
        <a:lstStyle/>
        <a:p>
          <a:endParaRPr lang="lt-LT"/>
        </a:p>
      </dgm:t>
    </dgm:pt>
    <dgm:pt modelId="{CB5F8E04-6705-48CD-ADD1-4FCBE24BA37A}" type="pres">
      <dgm:prSet presAssocID="{BE35045A-18B6-46C1-846C-77892EB4CEA3}" presName="node" presStyleLbl="node1" presStyleIdx="0" presStyleCnt="5">
        <dgm:presLayoutVars>
          <dgm:bulletEnabled val="1"/>
        </dgm:presLayoutVars>
      </dgm:prSet>
      <dgm:spPr/>
      <dgm:t>
        <a:bodyPr/>
        <a:lstStyle/>
        <a:p>
          <a:endParaRPr lang="en-GB"/>
        </a:p>
      </dgm:t>
    </dgm:pt>
    <dgm:pt modelId="{262B6E02-BB3B-43D9-8F56-E9C8181D1511}" type="pres">
      <dgm:prSet presAssocID="{A107C309-AD28-4811-B9EA-D5D766066BB4}" presName="sibTrans" presStyleLbl="sibTrans2D1" presStyleIdx="0" presStyleCnt="5"/>
      <dgm:spPr/>
      <dgm:t>
        <a:bodyPr/>
        <a:lstStyle/>
        <a:p>
          <a:endParaRPr lang="lt-LT"/>
        </a:p>
      </dgm:t>
    </dgm:pt>
    <dgm:pt modelId="{1A1AF23D-8330-4428-A435-B90A58DEAF21}" type="pres">
      <dgm:prSet presAssocID="{A107C309-AD28-4811-B9EA-D5D766066BB4}" presName="connectorText" presStyleLbl="sibTrans2D1" presStyleIdx="0" presStyleCnt="5"/>
      <dgm:spPr/>
      <dgm:t>
        <a:bodyPr/>
        <a:lstStyle/>
        <a:p>
          <a:endParaRPr lang="lt-LT"/>
        </a:p>
      </dgm:t>
    </dgm:pt>
    <dgm:pt modelId="{D44689A3-345F-4304-AA04-1726A7681DC4}" type="pres">
      <dgm:prSet presAssocID="{DD0954C7-FD8A-4E51-B6BC-CC31E8E32DE9}" presName="node" presStyleLbl="node1" presStyleIdx="1" presStyleCnt="5">
        <dgm:presLayoutVars>
          <dgm:bulletEnabled val="1"/>
        </dgm:presLayoutVars>
      </dgm:prSet>
      <dgm:spPr/>
      <dgm:t>
        <a:bodyPr/>
        <a:lstStyle/>
        <a:p>
          <a:endParaRPr lang="en-GB"/>
        </a:p>
      </dgm:t>
    </dgm:pt>
    <dgm:pt modelId="{0C60C3AB-2B1B-4415-B2B3-B28D9C8BF11E}" type="pres">
      <dgm:prSet presAssocID="{9F565922-4390-45DB-B4A6-BCEF205387F2}" presName="sibTrans" presStyleLbl="sibTrans2D1" presStyleIdx="1" presStyleCnt="5"/>
      <dgm:spPr/>
      <dgm:t>
        <a:bodyPr/>
        <a:lstStyle/>
        <a:p>
          <a:endParaRPr lang="lt-LT"/>
        </a:p>
      </dgm:t>
    </dgm:pt>
    <dgm:pt modelId="{D264D4D6-B76A-4873-864D-CA6B11495663}" type="pres">
      <dgm:prSet presAssocID="{9F565922-4390-45DB-B4A6-BCEF205387F2}" presName="connectorText" presStyleLbl="sibTrans2D1" presStyleIdx="1" presStyleCnt="5"/>
      <dgm:spPr/>
      <dgm:t>
        <a:bodyPr/>
        <a:lstStyle/>
        <a:p>
          <a:endParaRPr lang="lt-LT"/>
        </a:p>
      </dgm:t>
    </dgm:pt>
    <dgm:pt modelId="{2B6519DD-F008-460B-B02C-A156ADF276D3}" type="pres">
      <dgm:prSet presAssocID="{A4ED8F39-4132-4213-AD47-ED902D3CBAE7}" presName="node" presStyleLbl="node1" presStyleIdx="2" presStyleCnt="5">
        <dgm:presLayoutVars>
          <dgm:bulletEnabled val="1"/>
        </dgm:presLayoutVars>
      </dgm:prSet>
      <dgm:spPr/>
      <dgm:t>
        <a:bodyPr/>
        <a:lstStyle/>
        <a:p>
          <a:endParaRPr lang="en-GB"/>
        </a:p>
      </dgm:t>
    </dgm:pt>
    <dgm:pt modelId="{9396EB07-21CF-4F4E-A913-BC416A3E0784}" type="pres">
      <dgm:prSet presAssocID="{D603F97D-CB05-4A3C-8B53-92C5A6E721DB}" presName="sibTrans" presStyleLbl="sibTrans2D1" presStyleIdx="2" presStyleCnt="5"/>
      <dgm:spPr/>
      <dgm:t>
        <a:bodyPr/>
        <a:lstStyle/>
        <a:p>
          <a:endParaRPr lang="lt-LT"/>
        </a:p>
      </dgm:t>
    </dgm:pt>
    <dgm:pt modelId="{773374AD-D6AF-4EB9-9EA5-EBBA6514018E}" type="pres">
      <dgm:prSet presAssocID="{D603F97D-CB05-4A3C-8B53-92C5A6E721DB}" presName="connectorText" presStyleLbl="sibTrans2D1" presStyleIdx="2" presStyleCnt="5"/>
      <dgm:spPr/>
      <dgm:t>
        <a:bodyPr/>
        <a:lstStyle/>
        <a:p>
          <a:endParaRPr lang="lt-LT"/>
        </a:p>
      </dgm:t>
    </dgm:pt>
    <dgm:pt modelId="{A35414FA-D4E3-4A33-BD56-A98665703D9D}" type="pres">
      <dgm:prSet presAssocID="{48693C54-BE24-4FF7-BCD6-73B5675760DF}" presName="node" presStyleLbl="node1" presStyleIdx="3" presStyleCnt="5">
        <dgm:presLayoutVars>
          <dgm:bulletEnabled val="1"/>
        </dgm:presLayoutVars>
      </dgm:prSet>
      <dgm:spPr/>
      <dgm:t>
        <a:bodyPr/>
        <a:lstStyle/>
        <a:p>
          <a:endParaRPr lang="en-GB"/>
        </a:p>
      </dgm:t>
    </dgm:pt>
    <dgm:pt modelId="{1F1E682C-6873-4811-B1DB-7D58F2BA4DFB}" type="pres">
      <dgm:prSet presAssocID="{625B9F30-723F-42C7-8C36-EDF3AF905A21}" presName="sibTrans" presStyleLbl="sibTrans2D1" presStyleIdx="3" presStyleCnt="5"/>
      <dgm:spPr/>
      <dgm:t>
        <a:bodyPr/>
        <a:lstStyle/>
        <a:p>
          <a:endParaRPr lang="lt-LT"/>
        </a:p>
      </dgm:t>
    </dgm:pt>
    <dgm:pt modelId="{C93C6941-C362-42CE-B2E6-C9D6630BB9B6}" type="pres">
      <dgm:prSet presAssocID="{625B9F30-723F-42C7-8C36-EDF3AF905A21}" presName="connectorText" presStyleLbl="sibTrans2D1" presStyleIdx="3" presStyleCnt="5"/>
      <dgm:spPr/>
      <dgm:t>
        <a:bodyPr/>
        <a:lstStyle/>
        <a:p>
          <a:endParaRPr lang="lt-LT"/>
        </a:p>
      </dgm:t>
    </dgm:pt>
    <dgm:pt modelId="{7218BEF3-FD85-4908-8170-292CC6250941}" type="pres">
      <dgm:prSet presAssocID="{9894E476-C137-4856-BB67-166D03736809}" presName="node" presStyleLbl="node1" presStyleIdx="4" presStyleCnt="5" custRadScaleRad="102228" custRadScaleInc="-1126">
        <dgm:presLayoutVars>
          <dgm:bulletEnabled val="1"/>
        </dgm:presLayoutVars>
      </dgm:prSet>
      <dgm:spPr/>
      <dgm:t>
        <a:bodyPr/>
        <a:lstStyle/>
        <a:p>
          <a:endParaRPr lang="en-GB"/>
        </a:p>
      </dgm:t>
    </dgm:pt>
    <dgm:pt modelId="{94C1B16A-6F9B-4368-B7D1-954B6891465B}" type="pres">
      <dgm:prSet presAssocID="{97B4CD0C-4B29-492D-8341-F7C21806BBA3}" presName="sibTrans" presStyleLbl="sibTrans2D1" presStyleIdx="4" presStyleCnt="5"/>
      <dgm:spPr/>
      <dgm:t>
        <a:bodyPr/>
        <a:lstStyle/>
        <a:p>
          <a:endParaRPr lang="lt-LT"/>
        </a:p>
      </dgm:t>
    </dgm:pt>
    <dgm:pt modelId="{25921866-832E-432F-A625-70B3B4AA9C67}" type="pres">
      <dgm:prSet presAssocID="{97B4CD0C-4B29-492D-8341-F7C21806BBA3}" presName="connectorText" presStyleLbl="sibTrans2D1" presStyleIdx="4" presStyleCnt="5"/>
      <dgm:spPr/>
      <dgm:t>
        <a:bodyPr/>
        <a:lstStyle/>
        <a:p>
          <a:endParaRPr lang="lt-LT"/>
        </a:p>
      </dgm:t>
    </dgm:pt>
  </dgm:ptLst>
  <dgm:cxnLst>
    <dgm:cxn modelId="{1F2925C9-0C33-469E-B1CE-1DA9836622F8}" type="presOf" srcId="{A107C309-AD28-4811-B9EA-D5D766066BB4}" destId="{262B6E02-BB3B-43D9-8F56-E9C8181D1511}" srcOrd="0" destOrd="0" presId="urn:microsoft.com/office/officeart/2005/8/layout/cycle2"/>
    <dgm:cxn modelId="{918B6D90-E5ED-4C59-9666-F8A5A3EAE382}" srcId="{C379FE95-5A8B-4D64-BD11-B8731C063F81}" destId="{A4ED8F39-4132-4213-AD47-ED902D3CBAE7}" srcOrd="2" destOrd="0" parTransId="{5A11A8F4-0012-4815-8185-E36857BED059}" sibTransId="{D603F97D-CB05-4A3C-8B53-92C5A6E721DB}"/>
    <dgm:cxn modelId="{B558FE99-60BC-441D-8C07-403116035DD4}" type="presOf" srcId="{9F565922-4390-45DB-B4A6-BCEF205387F2}" destId="{0C60C3AB-2B1B-4415-B2B3-B28D9C8BF11E}" srcOrd="0" destOrd="0" presId="urn:microsoft.com/office/officeart/2005/8/layout/cycle2"/>
    <dgm:cxn modelId="{7B4408B4-529E-4608-90CD-4296A6EBF0A8}" type="presOf" srcId="{D603F97D-CB05-4A3C-8B53-92C5A6E721DB}" destId="{773374AD-D6AF-4EB9-9EA5-EBBA6514018E}" srcOrd="1" destOrd="0" presId="urn:microsoft.com/office/officeart/2005/8/layout/cycle2"/>
    <dgm:cxn modelId="{34C59DA9-3D84-4377-80FD-F6038F69DBC7}" type="presOf" srcId="{48693C54-BE24-4FF7-BCD6-73B5675760DF}" destId="{A35414FA-D4E3-4A33-BD56-A98665703D9D}" srcOrd="0" destOrd="0" presId="urn:microsoft.com/office/officeart/2005/8/layout/cycle2"/>
    <dgm:cxn modelId="{7B3E260A-C31F-4885-985F-54F06D3FAE75}" srcId="{C379FE95-5A8B-4D64-BD11-B8731C063F81}" destId="{BE35045A-18B6-46C1-846C-77892EB4CEA3}" srcOrd="0" destOrd="0" parTransId="{7EB91CD3-6AB8-4233-82A5-568385919259}" sibTransId="{A107C309-AD28-4811-B9EA-D5D766066BB4}"/>
    <dgm:cxn modelId="{BD7077F3-93A8-4BE2-AA76-DD631F44AE1D}" type="presOf" srcId="{A107C309-AD28-4811-B9EA-D5D766066BB4}" destId="{1A1AF23D-8330-4428-A435-B90A58DEAF21}" srcOrd="1" destOrd="0" presId="urn:microsoft.com/office/officeart/2005/8/layout/cycle2"/>
    <dgm:cxn modelId="{CFFEF84E-C478-4723-A29A-79EEC72F7608}" type="presOf" srcId="{BE35045A-18B6-46C1-846C-77892EB4CEA3}" destId="{CB5F8E04-6705-48CD-ADD1-4FCBE24BA37A}" srcOrd="0" destOrd="0" presId="urn:microsoft.com/office/officeart/2005/8/layout/cycle2"/>
    <dgm:cxn modelId="{8BAC820E-9CC6-4938-B844-B5230408E02B}" srcId="{C379FE95-5A8B-4D64-BD11-B8731C063F81}" destId="{DD0954C7-FD8A-4E51-B6BC-CC31E8E32DE9}" srcOrd="1" destOrd="0" parTransId="{B981512F-6669-4214-9A82-BF8A7B7EA342}" sibTransId="{9F565922-4390-45DB-B4A6-BCEF205387F2}"/>
    <dgm:cxn modelId="{2F17F81F-79FA-4DAC-8697-8D9C3622F436}" type="presOf" srcId="{D603F97D-CB05-4A3C-8B53-92C5A6E721DB}" destId="{9396EB07-21CF-4F4E-A913-BC416A3E0784}" srcOrd="0" destOrd="0" presId="urn:microsoft.com/office/officeart/2005/8/layout/cycle2"/>
    <dgm:cxn modelId="{ABA24340-BFFC-4695-A41F-C5701675F9F2}" type="presOf" srcId="{625B9F30-723F-42C7-8C36-EDF3AF905A21}" destId="{1F1E682C-6873-4811-B1DB-7D58F2BA4DFB}" srcOrd="0" destOrd="0" presId="urn:microsoft.com/office/officeart/2005/8/layout/cycle2"/>
    <dgm:cxn modelId="{3C251087-1C8F-4E6F-AD7C-42A2F6620C4E}" srcId="{C379FE95-5A8B-4D64-BD11-B8731C063F81}" destId="{9894E476-C137-4856-BB67-166D03736809}" srcOrd="4" destOrd="0" parTransId="{86E33440-C202-4D0D-98E0-99FD2AA1FABC}" sibTransId="{97B4CD0C-4B29-492D-8341-F7C21806BBA3}"/>
    <dgm:cxn modelId="{8BA7277B-7ED5-4EBF-ADFE-B6333C69D15C}" type="presOf" srcId="{C379FE95-5A8B-4D64-BD11-B8731C063F81}" destId="{AA05AF40-57AC-4FFD-85D2-33DD30602AFB}" srcOrd="0" destOrd="0" presId="urn:microsoft.com/office/officeart/2005/8/layout/cycle2"/>
    <dgm:cxn modelId="{7F352864-2919-44DC-8758-FEF46F5A0FE1}" type="presOf" srcId="{97B4CD0C-4B29-492D-8341-F7C21806BBA3}" destId="{94C1B16A-6F9B-4368-B7D1-954B6891465B}" srcOrd="0" destOrd="0" presId="urn:microsoft.com/office/officeart/2005/8/layout/cycle2"/>
    <dgm:cxn modelId="{8ABAD253-01A6-43EF-9867-36CA2E2B3E5B}" type="presOf" srcId="{DD0954C7-FD8A-4E51-B6BC-CC31E8E32DE9}" destId="{D44689A3-345F-4304-AA04-1726A7681DC4}" srcOrd="0" destOrd="0" presId="urn:microsoft.com/office/officeart/2005/8/layout/cycle2"/>
    <dgm:cxn modelId="{44E4C134-5BB7-46CB-8911-D95BF2E406E7}" type="presOf" srcId="{A4ED8F39-4132-4213-AD47-ED902D3CBAE7}" destId="{2B6519DD-F008-460B-B02C-A156ADF276D3}" srcOrd="0" destOrd="0" presId="urn:microsoft.com/office/officeart/2005/8/layout/cycle2"/>
    <dgm:cxn modelId="{90A0A841-867C-4A4E-AE2E-558D68966B3D}" srcId="{C379FE95-5A8B-4D64-BD11-B8731C063F81}" destId="{48693C54-BE24-4FF7-BCD6-73B5675760DF}" srcOrd="3" destOrd="0" parTransId="{DE423262-D129-4130-9395-B2F3DA2AF76A}" sibTransId="{625B9F30-723F-42C7-8C36-EDF3AF905A21}"/>
    <dgm:cxn modelId="{A3F4202C-A61C-4F7C-B1AE-25947E313EAF}" type="presOf" srcId="{625B9F30-723F-42C7-8C36-EDF3AF905A21}" destId="{C93C6941-C362-42CE-B2E6-C9D6630BB9B6}" srcOrd="1" destOrd="0" presId="urn:microsoft.com/office/officeart/2005/8/layout/cycle2"/>
    <dgm:cxn modelId="{EE4CA21D-1110-43B7-8555-A31E323D87AA}" type="presOf" srcId="{9894E476-C137-4856-BB67-166D03736809}" destId="{7218BEF3-FD85-4908-8170-292CC6250941}" srcOrd="0" destOrd="0" presId="urn:microsoft.com/office/officeart/2005/8/layout/cycle2"/>
    <dgm:cxn modelId="{A648975C-5842-4E4E-A452-AAC3B2AE4726}" type="presOf" srcId="{97B4CD0C-4B29-492D-8341-F7C21806BBA3}" destId="{25921866-832E-432F-A625-70B3B4AA9C67}" srcOrd="1" destOrd="0" presId="urn:microsoft.com/office/officeart/2005/8/layout/cycle2"/>
    <dgm:cxn modelId="{44E27D12-D198-410E-AB6D-5BF9F8C0E129}" type="presOf" srcId="{9F565922-4390-45DB-B4A6-BCEF205387F2}" destId="{D264D4D6-B76A-4873-864D-CA6B11495663}" srcOrd="1" destOrd="0" presId="urn:microsoft.com/office/officeart/2005/8/layout/cycle2"/>
    <dgm:cxn modelId="{C953372A-6813-4585-961A-1FE4AB2F0D80}" type="presParOf" srcId="{AA05AF40-57AC-4FFD-85D2-33DD30602AFB}" destId="{CB5F8E04-6705-48CD-ADD1-4FCBE24BA37A}" srcOrd="0" destOrd="0" presId="urn:microsoft.com/office/officeart/2005/8/layout/cycle2"/>
    <dgm:cxn modelId="{6C9345FF-F956-4452-ABF3-4B391AB07DAC}" type="presParOf" srcId="{AA05AF40-57AC-4FFD-85D2-33DD30602AFB}" destId="{262B6E02-BB3B-43D9-8F56-E9C8181D1511}" srcOrd="1" destOrd="0" presId="urn:microsoft.com/office/officeart/2005/8/layout/cycle2"/>
    <dgm:cxn modelId="{3225FB23-C765-4C3A-A41F-A3B983EDE12C}" type="presParOf" srcId="{262B6E02-BB3B-43D9-8F56-E9C8181D1511}" destId="{1A1AF23D-8330-4428-A435-B90A58DEAF21}" srcOrd="0" destOrd="0" presId="urn:microsoft.com/office/officeart/2005/8/layout/cycle2"/>
    <dgm:cxn modelId="{CFF8890A-0BAF-41E0-A1C7-3A8B030B7BC6}" type="presParOf" srcId="{AA05AF40-57AC-4FFD-85D2-33DD30602AFB}" destId="{D44689A3-345F-4304-AA04-1726A7681DC4}" srcOrd="2" destOrd="0" presId="urn:microsoft.com/office/officeart/2005/8/layout/cycle2"/>
    <dgm:cxn modelId="{4A84298C-CCF8-444C-A933-B8B664E25D1C}" type="presParOf" srcId="{AA05AF40-57AC-4FFD-85D2-33DD30602AFB}" destId="{0C60C3AB-2B1B-4415-B2B3-B28D9C8BF11E}" srcOrd="3" destOrd="0" presId="urn:microsoft.com/office/officeart/2005/8/layout/cycle2"/>
    <dgm:cxn modelId="{91CE6C4E-58DA-4EE3-AEC6-597B69B4FA6B}" type="presParOf" srcId="{0C60C3AB-2B1B-4415-B2B3-B28D9C8BF11E}" destId="{D264D4D6-B76A-4873-864D-CA6B11495663}" srcOrd="0" destOrd="0" presId="urn:microsoft.com/office/officeart/2005/8/layout/cycle2"/>
    <dgm:cxn modelId="{06214852-C7C9-48CF-8960-E999B5FECAAA}" type="presParOf" srcId="{AA05AF40-57AC-4FFD-85D2-33DD30602AFB}" destId="{2B6519DD-F008-460B-B02C-A156ADF276D3}" srcOrd="4" destOrd="0" presId="urn:microsoft.com/office/officeart/2005/8/layout/cycle2"/>
    <dgm:cxn modelId="{3E08BB4C-02FF-4BC8-9264-9BC846E99A37}" type="presParOf" srcId="{AA05AF40-57AC-4FFD-85D2-33DD30602AFB}" destId="{9396EB07-21CF-4F4E-A913-BC416A3E0784}" srcOrd="5" destOrd="0" presId="urn:microsoft.com/office/officeart/2005/8/layout/cycle2"/>
    <dgm:cxn modelId="{CDAEC8F2-03BD-414B-BF63-65F5078015AC}" type="presParOf" srcId="{9396EB07-21CF-4F4E-A913-BC416A3E0784}" destId="{773374AD-D6AF-4EB9-9EA5-EBBA6514018E}" srcOrd="0" destOrd="0" presId="urn:microsoft.com/office/officeart/2005/8/layout/cycle2"/>
    <dgm:cxn modelId="{529CF48C-5B06-438F-A7F9-DF921CB90111}" type="presParOf" srcId="{AA05AF40-57AC-4FFD-85D2-33DD30602AFB}" destId="{A35414FA-D4E3-4A33-BD56-A98665703D9D}" srcOrd="6" destOrd="0" presId="urn:microsoft.com/office/officeart/2005/8/layout/cycle2"/>
    <dgm:cxn modelId="{D84BF2EB-4173-4926-B543-E6B4221BE771}" type="presParOf" srcId="{AA05AF40-57AC-4FFD-85D2-33DD30602AFB}" destId="{1F1E682C-6873-4811-B1DB-7D58F2BA4DFB}" srcOrd="7" destOrd="0" presId="urn:microsoft.com/office/officeart/2005/8/layout/cycle2"/>
    <dgm:cxn modelId="{B65CDDCA-5A1E-4120-A389-50E214F75BB0}" type="presParOf" srcId="{1F1E682C-6873-4811-B1DB-7D58F2BA4DFB}" destId="{C93C6941-C362-42CE-B2E6-C9D6630BB9B6}" srcOrd="0" destOrd="0" presId="urn:microsoft.com/office/officeart/2005/8/layout/cycle2"/>
    <dgm:cxn modelId="{55BB0930-8ABA-43D8-B1D6-0F3562592456}" type="presParOf" srcId="{AA05AF40-57AC-4FFD-85D2-33DD30602AFB}" destId="{7218BEF3-FD85-4908-8170-292CC6250941}" srcOrd="8" destOrd="0" presId="urn:microsoft.com/office/officeart/2005/8/layout/cycle2"/>
    <dgm:cxn modelId="{DB17E48A-0002-499F-9808-D733D814694E}" type="presParOf" srcId="{AA05AF40-57AC-4FFD-85D2-33DD30602AFB}" destId="{94C1B16A-6F9B-4368-B7D1-954B6891465B}" srcOrd="9" destOrd="0" presId="urn:microsoft.com/office/officeart/2005/8/layout/cycle2"/>
    <dgm:cxn modelId="{3156B635-DF33-4697-BFEE-3329214993FE}" type="presParOf" srcId="{94C1B16A-6F9B-4368-B7D1-954B6891465B}" destId="{25921866-832E-432F-A625-70B3B4AA9C6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ED75-466F-4CD6-8369-BBD98F3A4AB7}">
      <dsp:nvSpPr>
        <dsp:cNvPr id="0" name=""/>
        <dsp:cNvSpPr/>
      </dsp:nvSpPr>
      <dsp:spPr>
        <a:xfrm>
          <a:off x="0" y="0"/>
          <a:ext cx="8911688" cy="1168399"/>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a:t>
          </a:r>
          <a:r>
            <a:rPr lang="en-GB" sz="1600" kern="1200" dirty="0" smtClean="0">
              <a:solidFill>
                <a:schemeClr val="bg1"/>
              </a:solidFill>
            </a:rPr>
            <a:t>C</a:t>
          </a:r>
          <a:r>
            <a:rPr lang="en-GB" sz="1600" kern="1200" dirty="0" smtClean="0"/>
            <a:t>linic</a:t>
          </a:r>
          <a:endParaRPr lang="en-GB" sz="1600" kern="1200" dirty="0"/>
        </a:p>
        <a:p>
          <a:pPr marL="114300" lvl="1" indent="-114300" algn="l" defTabSz="533400">
            <a:lnSpc>
              <a:spcPct val="90000"/>
            </a:lnSpc>
            <a:spcBef>
              <a:spcPct val="0"/>
            </a:spcBef>
            <a:spcAft>
              <a:spcPct val="15000"/>
            </a:spcAft>
            <a:buChar char="••"/>
          </a:pPr>
          <a:r>
            <a:rPr lang="en-GB" sz="1200" kern="1200" dirty="0" smtClean="0"/>
            <a:t>Reliable formula for whole family. The emollient is designed to soften and hydrate the skin</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sensitive and allergic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All body skin care</a:t>
          </a:r>
          <a:endParaRPr lang="en-GB" sz="1200" kern="1200" dirty="0"/>
        </a:p>
      </dsp:txBody>
      <dsp:txXfrm>
        <a:off x="1899177" y="0"/>
        <a:ext cx="7012510" cy="1168399"/>
      </dsp:txXfrm>
    </dsp:sp>
    <dsp:sp modelId="{3CE3EC9B-E169-48C5-BC4E-8E7F503592D6}">
      <dsp:nvSpPr>
        <dsp:cNvPr id="0" name=""/>
        <dsp:cNvSpPr/>
      </dsp:nvSpPr>
      <dsp:spPr>
        <a:xfrm>
          <a:off x="116839" y="116839"/>
          <a:ext cx="1782337" cy="934719"/>
        </a:xfrm>
        <a:prstGeom prst="roundRect">
          <a:avLst>
            <a:gd name="adj" fmla="val 10000"/>
          </a:avLst>
        </a:prstGeom>
        <a:solidFill>
          <a:schemeClr val="accent2">
            <a:tint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46A21-6388-4EE1-B2F7-2CF9869575F6}">
      <dsp:nvSpPr>
        <dsp:cNvPr id="0" name=""/>
        <dsp:cNvSpPr/>
      </dsp:nvSpPr>
      <dsp:spPr>
        <a:xfrm>
          <a:off x="0" y="1285239"/>
          <a:ext cx="8911688" cy="1168399"/>
        </a:xfrm>
        <a:prstGeom prst="roundRect">
          <a:avLst>
            <a:gd name="adj" fmla="val 10000"/>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Olive</a:t>
          </a:r>
          <a:endParaRPr lang="en-GB" sz="1600" kern="1200" dirty="0"/>
        </a:p>
        <a:p>
          <a:pPr marL="114300" lvl="1" indent="-114300" algn="l" defTabSz="533400">
            <a:lnSpc>
              <a:spcPct val="90000"/>
            </a:lnSpc>
            <a:spcBef>
              <a:spcPct val="0"/>
            </a:spcBef>
            <a:spcAft>
              <a:spcPct val="15000"/>
            </a:spcAft>
            <a:buChar char="••"/>
          </a:pPr>
          <a:r>
            <a:rPr lang="en-GB" sz="1200" kern="1200" dirty="0" smtClean="0"/>
            <a:t>Designed to soften, nourish and hydrate the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sensitive and allergic skin </a:t>
          </a:r>
          <a:endParaRPr lang="en-GB" sz="1200" kern="1200" dirty="0"/>
        </a:p>
        <a:p>
          <a:pPr marL="114300" lvl="1" indent="-114300" algn="l" defTabSz="533400">
            <a:lnSpc>
              <a:spcPct val="90000"/>
            </a:lnSpc>
            <a:spcBef>
              <a:spcPct val="0"/>
            </a:spcBef>
            <a:spcAft>
              <a:spcPct val="15000"/>
            </a:spcAft>
            <a:buChar char="••"/>
          </a:pPr>
          <a:r>
            <a:rPr lang="en-GB" sz="1200" kern="1200" dirty="0" smtClean="0"/>
            <a:t>All body skin care, especially hand and feet skin care</a:t>
          </a:r>
          <a:endParaRPr lang="en-GB" sz="1200" kern="1200" dirty="0"/>
        </a:p>
      </dsp:txBody>
      <dsp:txXfrm>
        <a:off x="1899177" y="1285239"/>
        <a:ext cx="7012510" cy="1168399"/>
      </dsp:txXfrm>
    </dsp:sp>
    <dsp:sp modelId="{15B03373-8E03-4064-B2C1-B957D90562AF}">
      <dsp:nvSpPr>
        <dsp:cNvPr id="0" name=""/>
        <dsp:cNvSpPr/>
      </dsp:nvSpPr>
      <dsp:spPr>
        <a:xfrm>
          <a:off x="116839" y="1402079"/>
          <a:ext cx="1782337" cy="934719"/>
        </a:xfrm>
        <a:prstGeom prst="roundRect">
          <a:avLst>
            <a:gd name="adj" fmla="val 10000"/>
          </a:avLst>
        </a:prstGeom>
        <a:solidFill>
          <a:schemeClr val="accent2">
            <a:tint val="50000"/>
            <a:hueOff val="501282"/>
            <a:satOff val="-25135"/>
            <a:lumOff val="-336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811584-F134-4937-BF3B-BB1D6F543589}">
      <dsp:nvSpPr>
        <dsp:cNvPr id="0" name=""/>
        <dsp:cNvSpPr/>
      </dsp:nvSpPr>
      <dsp:spPr>
        <a:xfrm>
          <a:off x="0" y="2570479"/>
          <a:ext cx="8911688" cy="1168399"/>
        </a:xfrm>
        <a:prstGeom prst="roundRect">
          <a:avLst>
            <a:gd name="adj" fmla="val 10000"/>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LB Aloe</a:t>
          </a:r>
          <a:endParaRPr lang="en-GB" sz="1600" kern="1200" dirty="0"/>
        </a:p>
        <a:p>
          <a:pPr marL="114300" lvl="1" indent="-114300" algn="l" defTabSz="533400">
            <a:lnSpc>
              <a:spcPct val="90000"/>
            </a:lnSpc>
            <a:spcBef>
              <a:spcPct val="0"/>
            </a:spcBef>
            <a:spcAft>
              <a:spcPct val="15000"/>
            </a:spcAft>
            <a:buChar char="••"/>
          </a:pPr>
          <a:r>
            <a:rPr lang="en-GB" sz="1200" kern="1200" dirty="0" smtClean="0"/>
            <a:t>Containing Aloe Vera </a:t>
          </a:r>
          <a:r>
            <a:rPr lang="en-GB" sz="1200" kern="1200" dirty="0" smtClean="0">
              <a:solidFill>
                <a:srgbClr val="FF0000"/>
              </a:solidFill>
            </a:rPr>
            <a:t>J</a:t>
          </a:r>
          <a:r>
            <a:rPr lang="en-GB" sz="1200" kern="1200" dirty="0" smtClean="0"/>
            <a:t>uice, helps the water to penetrate into the deepest layers of the skin, natural plant oils improve the skin elasticity.</a:t>
          </a:r>
          <a:endParaRPr lang="en-GB" sz="1200" kern="1200" dirty="0"/>
        </a:p>
        <a:p>
          <a:pPr marL="114300" lvl="1" indent="-114300" algn="l" defTabSz="533400">
            <a:lnSpc>
              <a:spcPct val="90000"/>
            </a:lnSpc>
            <a:spcBef>
              <a:spcPct val="0"/>
            </a:spcBef>
            <a:spcAft>
              <a:spcPct val="15000"/>
            </a:spcAft>
            <a:buChar char="••"/>
          </a:pPr>
          <a:r>
            <a:rPr lang="en-GB" sz="1200" kern="1200" dirty="0" smtClean="0"/>
            <a:t>Suitable for body and face skin care. </a:t>
          </a:r>
          <a:endParaRPr lang="en-GB" sz="1200" kern="1200" dirty="0"/>
        </a:p>
      </dsp:txBody>
      <dsp:txXfrm>
        <a:off x="1899177" y="2570479"/>
        <a:ext cx="7012510" cy="1168399"/>
      </dsp:txXfrm>
    </dsp:sp>
    <dsp:sp modelId="{964DCDF4-00AC-4E50-A0BA-07ED2E8CC236}">
      <dsp:nvSpPr>
        <dsp:cNvPr id="0" name=""/>
        <dsp:cNvSpPr/>
      </dsp:nvSpPr>
      <dsp:spPr>
        <a:xfrm>
          <a:off x="116839" y="2687319"/>
          <a:ext cx="1782337" cy="934719"/>
        </a:xfrm>
        <a:prstGeom prst="roundRect">
          <a:avLst>
            <a:gd name="adj" fmla="val 10000"/>
          </a:avLst>
        </a:prstGeom>
        <a:solidFill>
          <a:schemeClr val="accent2">
            <a:tint val="50000"/>
            <a:hueOff val="1002565"/>
            <a:satOff val="-50270"/>
            <a:lumOff val="-672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F8E04-6705-48CD-ADD1-4FCBE24BA37A}">
      <dsp:nvSpPr>
        <dsp:cNvPr id="0" name=""/>
        <dsp:cNvSpPr/>
      </dsp:nvSpPr>
      <dsp:spPr>
        <a:xfrm>
          <a:off x="1648415" y="259029"/>
          <a:ext cx="1356449" cy="1356449"/>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Pioneering therapeutic cosmetic skincare</a:t>
          </a:r>
          <a:endParaRPr lang="en-GB" sz="900" kern="1200" dirty="0"/>
        </a:p>
      </dsp:txBody>
      <dsp:txXfrm>
        <a:off x="1847062" y="457676"/>
        <a:ext cx="959155" cy="959155"/>
      </dsp:txXfrm>
    </dsp:sp>
    <dsp:sp modelId="{262B6E02-BB3B-43D9-8F56-E9C8181D1511}">
      <dsp:nvSpPr>
        <dsp:cNvPr id="0" name=""/>
        <dsp:cNvSpPr/>
      </dsp:nvSpPr>
      <dsp:spPr>
        <a:xfrm rot="2160000">
          <a:off x="2961998" y="1300966"/>
          <a:ext cx="360606" cy="45780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2972328" y="1360732"/>
        <a:ext cx="252424" cy="274681"/>
      </dsp:txXfrm>
    </dsp:sp>
    <dsp:sp modelId="{D44689A3-345F-4304-AA04-1726A7681DC4}">
      <dsp:nvSpPr>
        <dsp:cNvPr id="0" name=""/>
        <dsp:cNvSpPr/>
      </dsp:nvSpPr>
      <dsp:spPr>
        <a:xfrm>
          <a:off x="3296252" y="1456252"/>
          <a:ext cx="1356449" cy="1356449"/>
        </a:xfrm>
        <a:prstGeom prst="ellipse">
          <a:avLst/>
        </a:prstGeom>
        <a:solidFill>
          <a:schemeClr val="accent2">
            <a:hueOff val="222396"/>
            <a:satOff val="-4971"/>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Strong competitor to leading brands like E45 and </a:t>
          </a:r>
          <a:r>
            <a:rPr lang="lt-LT" sz="900" kern="1200" dirty="0" smtClean="0"/>
            <a:t>Oilatum</a:t>
          </a:r>
        </a:p>
        <a:p>
          <a:pPr lvl="0" algn="ctr" defTabSz="400050">
            <a:lnSpc>
              <a:spcPct val="90000"/>
            </a:lnSpc>
            <a:spcBef>
              <a:spcPct val="0"/>
            </a:spcBef>
            <a:spcAft>
              <a:spcPct val="35000"/>
            </a:spcAft>
          </a:pPr>
          <a:endParaRPr lang="en-GB" sz="900" kern="1200" dirty="0"/>
        </a:p>
      </dsp:txBody>
      <dsp:txXfrm>
        <a:off x="3494899" y="1654899"/>
        <a:ext cx="959155" cy="959155"/>
      </dsp:txXfrm>
    </dsp:sp>
    <dsp:sp modelId="{0C60C3AB-2B1B-4415-B2B3-B28D9C8BF11E}">
      <dsp:nvSpPr>
        <dsp:cNvPr id="0" name=""/>
        <dsp:cNvSpPr/>
      </dsp:nvSpPr>
      <dsp:spPr>
        <a:xfrm rot="6480000">
          <a:off x="3482618" y="2864444"/>
          <a:ext cx="360606" cy="457801"/>
        </a:xfrm>
        <a:prstGeom prst="rightArrow">
          <a:avLst>
            <a:gd name="adj1" fmla="val 60000"/>
            <a:gd name="adj2" fmla="val 50000"/>
          </a:avLst>
        </a:prstGeom>
        <a:solidFill>
          <a:schemeClr val="accent2">
            <a:hueOff val="222396"/>
            <a:satOff val="-4971"/>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3553424" y="2904560"/>
        <a:ext cx="252424" cy="274681"/>
      </dsp:txXfrm>
    </dsp:sp>
    <dsp:sp modelId="{2B6519DD-F008-460B-B02C-A156ADF276D3}">
      <dsp:nvSpPr>
        <dsp:cNvPr id="0" name=""/>
        <dsp:cNvSpPr/>
      </dsp:nvSpPr>
      <dsp:spPr>
        <a:xfrm>
          <a:off x="2666834" y="3393401"/>
          <a:ext cx="1356449" cy="1356449"/>
        </a:xfrm>
        <a:prstGeom prst="ellipse">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Added finest quality natural active ingredients sets it apart from similar products in market </a:t>
          </a:r>
          <a:endParaRPr lang="en-GB" sz="900" kern="1200" dirty="0"/>
        </a:p>
      </dsp:txBody>
      <dsp:txXfrm>
        <a:off x="2865481" y="3592048"/>
        <a:ext cx="959155" cy="959155"/>
      </dsp:txXfrm>
    </dsp:sp>
    <dsp:sp modelId="{9396EB07-21CF-4F4E-A913-BC416A3E0784}">
      <dsp:nvSpPr>
        <dsp:cNvPr id="0" name=""/>
        <dsp:cNvSpPr/>
      </dsp:nvSpPr>
      <dsp:spPr>
        <a:xfrm rot="10800000">
          <a:off x="2156542" y="3842725"/>
          <a:ext cx="360606" cy="457801"/>
        </a:xfrm>
        <a:prstGeom prst="rightArrow">
          <a:avLst>
            <a:gd name="adj1" fmla="val 60000"/>
            <a:gd name="adj2" fmla="val 50000"/>
          </a:avLst>
        </a:prstGeom>
        <a:solidFill>
          <a:schemeClr val="accent2">
            <a:hueOff val="444793"/>
            <a:satOff val="-9942"/>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2264724" y="3934285"/>
        <a:ext cx="252424" cy="274681"/>
      </dsp:txXfrm>
    </dsp:sp>
    <dsp:sp modelId="{A35414FA-D4E3-4A33-BD56-A98665703D9D}">
      <dsp:nvSpPr>
        <dsp:cNvPr id="0" name=""/>
        <dsp:cNvSpPr/>
      </dsp:nvSpPr>
      <dsp:spPr>
        <a:xfrm>
          <a:off x="629996" y="3393401"/>
          <a:ext cx="1356449" cy="1356449"/>
        </a:xfrm>
        <a:prstGeom prst="ellipse">
          <a:avLst/>
        </a:prstGeom>
        <a:solidFill>
          <a:schemeClr val="accent2">
            <a:hueOff val="667189"/>
            <a:satOff val="-14912"/>
            <a:lumOff val="-1411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No parabens</a:t>
          </a:r>
        </a:p>
        <a:p>
          <a:pPr lvl="0" algn="ctr" defTabSz="400050">
            <a:lnSpc>
              <a:spcPct val="90000"/>
            </a:lnSpc>
            <a:spcBef>
              <a:spcPct val="0"/>
            </a:spcBef>
            <a:spcAft>
              <a:spcPct val="35000"/>
            </a:spcAft>
          </a:pPr>
          <a:r>
            <a:rPr lang="en-GB" sz="900" kern="1200" dirty="0" smtClean="0"/>
            <a:t>No colorants</a:t>
          </a:r>
        </a:p>
        <a:p>
          <a:pPr lvl="0" algn="ctr" defTabSz="400050">
            <a:lnSpc>
              <a:spcPct val="90000"/>
            </a:lnSpc>
            <a:spcBef>
              <a:spcPct val="0"/>
            </a:spcBef>
            <a:spcAft>
              <a:spcPct val="35000"/>
            </a:spcAft>
          </a:pPr>
          <a:r>
            <a:rPr lang="en-GB" sz="900" kern="1200" dirty="0" smtClean="0"/>
            <a:t>No animal testing</a:t>
          </a:r>
          <a:endParaRPr lang="en-GB" sz="900" kern="1200" dirty="0"/>
        </a:p>
      </dsp:txBody>
      <dsp:txXfrm>
        <a:off x="828643" y="3592048"/>
        <a:ext cx="959155" cy="959155"/>
      </dsp:txXfrm>
    </dsp:sp>
    <dsp:sp modelId="{1F1E682C-6873-4811-B1DB-7D58F2BA4DFB}">
      <dsp:nvSpPr>
        <dsp:cNvPr id="0" name=""/>
        <dsp:cNvSpPr/>
      </dsp:nvSpPr>
      <dsp:spPr>
        <a:xfrm rot="15119070">
          <a:off x="816030" y="2883860"/>
          <a:ext cx="360699" cy="457801"/>
        </a:xfrm>
        <a:prstGeom prst="rightArrow">
          <a:avLst>
            <a:gd name="adj1" fmla="val 60000"/>
            <a:gd name="adj2" fmla="val 50000"/>
          </a:avLst>
        </a:prstGeom>
        <a:solidFill>
          <a:schemeClr val="accent2">
            <a:hueOff val="667189"/>
            <a:satOff val="-14912"/>
            <a:lumOff val="-141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800000">
        <a:off x="886868" y="3026872"/>
        <a:ext cx="252489" cy="274681"/>
      </dsp:txXfrm>
    </dsp:sp>
    <dsp:sp modelId="{7218BEF3-FD85-4908-8170-292CC6250941}">
      <dsp:nvSpPr>
        <dsp:cNvPr id="0" name=""/>
        <dsp:cNvSpPr/>
      </dsp:nvSpPr>
      <dsp:spPr>
        <a:xfrm>
          <a:off x="0" y="1456255"/>
          <a:ext cx="1356449" cy="1356449"/>
        </a:xfrm>
        <a:prstGeom prst="ellipse">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smtClean="0"/>
            <a:t>Innovative, customer oriented choice in ever growing healthy choices market </a:t>
          </a:r>
          <a:endParaRPr lang="en-GB" sz="900" kern="1200" dirty="0"/>
        </a:p>
      </dsp:txBody>
      <dsp:txXfrm>
        <a:off x="198647" y="1654902"/>
        <a:ext cx="959155" cy="959155"/>
      </dsp:txXfrm>
    </dsp:sp>
    <dsp:sp modelId="{94C1B16A-6F9B-4368-B7D1-954B6891465B}">
      <dsp:nvSpPr>
        <dsp:cNvPr id="0" name=""/>
        <dsp:cNvSpPr/>
      </dsp:nvSpPr>
      <dsp:spPr>
        <a:xfrm rot="19440570">
          <a:off x="1313741" y="1312967"/>
          <a:ext cx="360855" cy="457801"/>
        </a:xfrm>
        <a:prstGeom prst="rightArrow">
          <a:avLst>
            <a:gd name="adj1" fmla="val 60000"/>
            <a:gd name="adj2" fmla="val 50000"/>
          </a:avLst>
        </a:prstGeom>
        <a:solidFill>
          <a:schemeClr val="accent2">
            <a:hueOff val="889586"/>
            <a:satOff val="-19883"/>
            <a:lumOff val="-1882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a:off x="1324073" y="1436335"/>
        <a:ext cx="252599" cy="27468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8/17/2016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67965" y="462915"/>
            <a:ext cx="8928101" cy="1198880"/>
          </a:xfrm>
        </p:spPr>
        <p:txBody>
          <a:bodyPr>
            <a:normAutofit/>
          </a:bodyPr>
          <a:lstStyle/>
          <a:p>
            <a:r>
              <a:rPr lang="en-GB" sz="4000" dirty="0" smtClean="0">
                <a:solidFill>
                  <a:schemeClr val="accent2"/>
                </a:solidFill>
              </a:rPr>
              <a:t>Linea </a:t>
            </a:r>
            <a:r>
              <a:rPr lang="en-GB" sz="4000" dirty="0" smtClean="0">
                <a:solidFill>
                  <a:srgbClr val="00B0F0"/>
                </a:solidFill>
              </a:rPr>
              <a:t>B</a:t>
            </a:r>
            <a:r>
              <a:rPr lang="en-GB" sz="4000" dirty="0" smtClean="0">
                <a:solidFill>
                  <a:schemeClr val="accent2"/>
                </a:solidFill>
              </a:rPr>
              <a:t>asalis </a:t>
            </a:r>
            <a:r>
              <a:rPr lang="en-GB" sz="4000" dirty="0">
                <a:solidFill>
                  <a:schemeClr val="accent2"/>
                </a:solidFill>
              </a:rPr>
              <a:t>t</a:t>
            </a:r>
            <a:r>
              <a:rPr lang="en-GB" sz="4000" dirty="0" smtClean="0">
                <a:solidFill>
                  <a:schemeClr val="accent2"/>
                </a:solidFill>
              </a:rPr>
              <a:t>herapeutic skincare</a:t>
            </a:r>
            <a:endParaRPr lang="en-GB" sz="4000" dirty="0">
              <a:solidFill>
                <a:schemeClr val="accent2"/>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965" y="1661795"/>
            <a:ext cx="85661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670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LB therapeutic skincare </a:t>
            </a:r>
            <a:endParaRPr lang="en-GB" dirty="0"/>
          </a:p>
        </p:txBody>
      </p:sp>
      <p:sp>
        <p:nvSpPr>
          <p:cNvPr id="3" name="Content Placeholder 2"/>
          <p:cNvSpPr>
            <a:spLocks noGrp="1"/>
          </p:cNvSpPr>
          <p:nvPr>
            <p:ph idx="1"/>
          </p:nvPr>
        </p:nvSpPr>
        <p:spPr>
          <a:xfrm>
            <a:off x="2499360" y="1544320"/>
            <a:ext cx="9005252" cy="5313680"/>
          </a:xfrm>
        </p:spPr>
        <p:txBody>
          <a:bodyPr>
            <a:normAutofit/>
          </a:bodyPr>
          <a:lstStyle/>
          <a:p>
            <a:r>
              <a:rPr lang="en-GB" dirty="0" smtClean="0">
                <a:solidFill>
                  <a:schemeClr val="tx1"/>
                </a:solidFill>
              </a:rPr>
              <a:t>Developed under the most rigorous standards by pharmacy scientists in collaboration with University hospital consultant dermatologists</a:t>
            </a:r>
          </a:p>
          <a:p>
            <a:r>
              <a:rPr lang="en-GB" dirty="0" smtClean="0">
                <a:solidFill>
                  <a:schemeClr val="tx1"/>
                </a:solidFill>
              </a:rPr>
              <a:t>Tried and tested by dermatologists and commonly used in the largest University hospital of Baltic states, in cases of skin diseases including children and infant ward, Burns centre ward* </a:t>
            </a:r>
          </a:p>
          <a:p>
            <a:r>
              <a:rPr lang="en-GB" dirty="0" smtClean="0">
                <a:solidFill>
                  <a:schemeClr val="tx1"/>
                </a:solidFill>
              </a:rPr>
              <a:t>Made with carefully selected, proven at efficacious levels and finest quality natural (vegetable) oils, herbal extracts, vitamins and antioxidants</a:t>
            </a:r>
          </a:p>
          <a:p>
            <a:r>
              <a:rPr lang="en-GB" dirty="0">
                <a:solidFill>
                  <a:schemeClr val="tx1"/>
                </a:solidFill>
              </a:rPr>
              <a:t>No parabens and no colorants included in formula of  any </a:t>
            </a:r>
            <a:r>
              <a:rPr lang="en-GB" dirty="0" smtClean="0">
                <a:solidFill>
                  <a:schemeClr val="tx1"/>
                </a:solidFill>
              </a:rPr>
              <a:t>product</a:t>
            </a:r>
          </a:p>
          <a:p>
            <a:r>
              <a:rPr lang="en-GB" dirty="0" smtClean="0">
                <a:solidFill>
                  <a:schemeClr val="tx1"/>
                </a:solidFill>
              </a:rPr>
              <a:t>Small batch production airless and metal free packaging with dispensing systems allows customer to receive the best quality and safe product</a:t>
            </a:r>
          </a:p>
          <a:p>
            <a:r>
              <a:rPr lang="en-GB" dirty="0" smtClean="0">
                <a:solidFill>
                  <a:schemeClr val="tx1"/>
                </a:solidFill>
              </a:rPr>
              <a:t>No animal tests were carried out in relation to the development or effect for the skin evaluation of LB cosmetic products</a:t>
            </a:r>
          </a:p>
          <a:p>
            <a:endParaRPr lang="en-GB" dirty="0"/>
          </a:p>
          <a:p>
            <a:r>
              <a:rPr lang="en-GB" sz="1000" dirty="0" smtClean="0"/>
              <a:t>*LB Clinic</a:t>
            </a:r>
            <a:endParaRPr lang="en-GB" sz="1000" dirty="0"/>
          </a:p>
        </p:txBody>
      </p:sp>
    </p:spTree>
    <p:extLst>
      <p:ext uri="{BB962C8B-B14F-4D97-AF65-F5344CB8AC3E}">
        <p14:creationId xmlns:p14="http://schemas.microsoft.com/office/powerpoint/2010/main" val="2221180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845" y="142240"/>
            <a:ext cx="8911687" cy="696690"/>
          </a:xfrm>
        </p:spPr>
        <p:txBody>
          <a:bodyPr/>
          <a:lstStyle/>
          <a:p>
            <a:r>
              <a:rPr lang="en-GB" dirty="0" smtClean="0"/>
              <a:t>LB features </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23744068"/>
              </p:ext>
            </p:extLst>
          </p:nvPr>
        </p:nvGraphicFramePr>
        <p:xfrm>
          <a:off x="2509520" y="1002003"/>
          <a:ext cx="9499600" cy="5652797"/>
        </p:xfrm>
        <a:graphic>
          <a:graphicData uri="http://schemas.openxmlformats.org/drawingml/2006/table">
            <a:tbl>
              <a:tblPr firstRow="1" bandRow="1">
                <a:tableStyleId>{21E4AEA4-8DFA-4A89-87EB-49C32662AFE0}</a:tableStyleId>
              </a:tblPr>
              <a:tblGrid>
                <a:gridCol w="1583267"/>
                <a:gridCol w="1810172"/>
                <a:gridCol w="762000"/>
                <a:gridCol w="1320800"/>
                <a:gridCol w="1005840"/>
                <a:gridCol w="3017521"/>
              </a:tblGrid>
              <a:tr h="410039">
                <a:tc>
                  <a:txBody>
                    <a:bodyPr/>
                    <a:lstStyle/>
                    <a:p>
                      <a:pPr algn="ctr"/>
                      <a:r>
                        <a:rPr lang="en-GB" sz="1100" b="0" dirty="0" smtClean="0"/>
                        <a:t>LB</a:t>
                      </a:r>
                      <a:r>
                        <a:rPr lang="en-GB" sz="1100" b="0" baseline="0" dirty="0" smtClean="0"/>
                        <a:t> line</a:t>
                      </a:r>
                      <a:endParaRPr lang="en-GB" sz="1100" b="0" dirty="0"/>
                    </a:p>
                  </a:txBody>
                  <a:tcPr/>
                </a:tc>
                <a:tc>
                  <a:txBody>
                    <a:bodyPr/>
                    <a:lstStyle/>
                    <a:p>
                      <a:pPr algn="ctr"/>
                      <a:r>
                        <a:rPr lang="en-GB" sz="1100" b="0" dirty="0" smtClean="0"/>
                        <a:t>Organoleptic</a:t>
                      </a:r>
                      <a:r>
                        <a:rPr lang="en-GB" sz="1100" b="0" baseline="0" dirty="0" smtClean="0"/>
                        <a:t> properties</a:t>
                      </a:r>
                      <a:endParaRPr lang="en-GB" sz="1100" b="0" dirty="0"/>
                    </a:p>
                  </a:txBody>
                  <a:tcPr/>
                </a:tc>
                <a:tc>
                  <a:txBody>
                    <a:bodyPr/>
                    <a:lstStyle/>
                    <a:p>
                      <a:pPr algn="ctr"/>
                      <a:r>
                        <a:rPr lang="en-GB" sz="1100" b="0" dirty="0" smtClean="0"/>
                        <a:t>Parabens</a:t>
                      </a:r>
                      <a:endParaRPr lang="en-GB" sz="1100" b="0" dirty="0"/>
                    </a:p>
                  </a:txBody>
                  <a:tcPr/>
                </a:tc>
                <a:tc>
                  <a:txBody>
                    <a:bodyPr/>
                    <a:lstStyle/>
                    <a:p>
                      <a:pPr algn="ctr"/>
                      <a:r>
                        <a:rPr lang="en-GB" sz="1100" b="0" dirty="0" smtClean="0"/>
                        <a:t>Possible organic allergens</a:t>
                      </a:r>
                      <a:endParaRPr lang="en-GB" sz="1100" b="0" dirty="0"/>
                    </a:p>
                  </a:txBody>
                  <a:tcPr/>
                </a:tc>
                <a:tc>
                  <a:txBody>
                    <a:bodyPr/>
                    <a:lstStyle/>
                    <a:p>
                      <a:pPr algn="ctr"/>
                      <a:r>
                        <a:rPr lang="en-GB" sz="1100" b="0" dirty="0" smtClean="0"/>
                        <a:t>Colorants </a:t>
                      </a:r>
                      <a:endParaRPr lang="en-GB" sz="1100" b="0" dirty="0"/>
                    </a:p>
                  </a:txBody>
                  <a:tcPr/>
                </a:tc>
                <a:tc>
                  <a:txBody>
                    <a:bodyPr/>
                    <a:lstStyle/>
                    <a:p>
                      <a:pPr algn="ctr"/>
                      <a:r>
                        <a:rPr lang="en-GB" sz="1100" b="0" dirty="0" smtClean="0"/>
                        <a:t>Natural active</a:t>
                      </a:r>
                      <a:r>
                        <a:rPr lang="en-GB" sz="1100" b="0" baseline="0" dirty="0" smtClean="0"/>
                        <a:t> plant ingredients</a:t>
                      </a:r>
                      <a:endParaRPr lang="en-GB" sz="1100" b="0" dirty="0"/>
                    </a:p>
                  </a:txBody>
                  <a:tcPr/>
                </a:tc>
              </a:tr>
              <a:tr h="234308">
                <a:tc>
                  <a:txBody>
                    <a:bodyPr/>
                    <a:lstStyle/>
                    <a:p>
                      <a:r>
                        <a:rPr lang="en-GB" sz="1000" dirty="0" smtClean="0"/>
                        <a:t>LB Clinic</a:t>
                      </a:r>
                      <a:endParaRPr lang="en-GB" sz="1000" dirty="0"/>
                    </a:p>
                  </a:txBody>
                  <a:tcPr/>
                </a:tc>
                <a:tc>
                  <a:txBody>
                    <a:bodyPr/>
                    <a:lstStyle/>
                    <a:p>
                      <a:r>
                        <a:rPr lang="en-GB" sz="1000" dirty="0" smtClean="0"/>
                        <a:t>Easy to apply</a:t>
                      </a:r>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a:t>
                      </a:r>
                      <a:endParaRPr lang="en-GB" sz="1000" dirty="0"/>
                    </a:p>
                  </a:txBody>
                  <a:tcPr/>
                </a:tc>
              </a:tr>
              <a:tr h="527193">
                <a:tc>
                  <a:txBody>
                    <a:bodyPr/>
                    <a:lstStyle/>
                    <a:p>
                      <a:r>
                        <a:rPr lang="en-GB" sz="1000" dirty="0" smtClean="0"/>
                        <a:t>LB Aloe</a:t>
                      </a:r>
                      <a:endParaRPr lang="en-GB" sz="1000" dirty="0"/>
                    </a:p>
                  </a:txBody>
                  <a:tcPr/>
                </a:tc>
                <a:tc>
                  <a:txBody>
                    <a:bodyPr/>
                    <a:lstStyle/>
                    <a:p>
                      <a:r>
                        <a:rPr lang="en-GB" sz="1000" dirty="0" smtClean="0"/>
                        <a:t>Easy</a:t>
                      </a:r>
                      <a:r>
                        <a:rPr lang="en-GB" sz="1000" baseline="0" dirty="0" smtClean="0"/>
                        <a:t> to apply</a:t>
                      </a:r>
                      <a:r>
                        <a:rPr lang="en-GB" sz="1000" dirty="0" smtClean="0"/>
                        <a:t>, quickly</a:t>
                      </a:r>
                      <a:r>
                        <a:rPr lang="en-GB" sz="1000" baseline="0" dirty="0" smtClean="0"/>
                        <a:t> absorbs to the skin</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Aloe Vera juice</a:t>
                      </a:r>
                    </a:p>
                    <a:p>
                      <a:pPr marL="285750" indent="-285750">
                        <a:buFont typeface="Arial" panose="020B0604020202020204" pitchFamily="34" charset="0"/>
                        <a:buChar char="•"/>
                      </a:pPr>
                      <a:r>
                        <a:rPr lang="en-GB" sz="1000" dirty="0" smtClean="0"/>
                        <a:t>Castor oil</a:t>
                      </a:r>
                      <a:endParaRPr lang="en-GB" sz="1000" dirty="0"/>
                    </a:p>
                  </a:txBody>
                  <a:tcPr/>
                </a:tc>
              </a:tr>
              <a:tr h="527193">
                <a:tc>
                  <a:txBody>
                    <a:bodyPr/>
                    <a:lstStyle/>
                    <a:p>
                      <a:r>
                        <a:rPr lang="en-GB" sz="1000" dirty="0" smtClean="0"/>
                        <a:t>LB Lavanda</a:t>
                      </a:r>
                    </a:p>
                  </a:txBody>
                  <a:tcPr/>
                </a:tc>
                <a:tc>
                  <a:txBody>
                    <a:bodyPr/>
                    <a:lstStyle/>
                    <a:p>
                      <a:r>
                        <a:rPr lang="en-GB" sz="1000" dirty="0" smtClean="0"/>
                        <a:t>Easy</a:t>
                      </a:r>
                      <a:r>
                        <a:rPr lang="en-GB" sz="1000" baseline="0" dirty="0" smtClean="0"/>
                        <a:t>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(Lavender</a:t>
                      </a:r>
                      <a:r>
                        <a:rPr lang="en-GB" sz="1000" baseline="0" dirty="0" smtClean="0"/>
                        <a:t> and Grapefruit seed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Olive oil</a:t>
                      </a:r>
                      <a:endParaRPr lang="en-GB" sz="1000" dirty="0"/>
                    </a:p>
                  </a:txBody>
                  <a:tcPr/>
                </a:tc>
              </a:tr>
              <a:tr h="673636">
                <a:tc>
                  <a:txBody>
                    <a:bodyPr/>
                    <a:lstStyle/>
                    <a:p>
                      <a:r>
                        <a:rPr lang="en-GB" sz="1000" dirty="0" smtClean="0"/>
                        <a:t>LB Calendula</a:t>
                      </a:r>
                      <a:endParaRPr lang="en-GB" sz="1000" dirty="0"/>
                    </a:p>
                  </a:txBody>
                  <a:tcPr/>
                </a:tc>
                <a:tc>
                  <a:txBody>
                    <a:bodyPr/>
                    <a:lstStyle/>
                    <a:p>
                      <a:r>
                        <a:rPr lang="en-GB" sz="1000" dirty="0" smtClean="0"/>
                        <a:t>Easy</a:t>
                      </a:r>
                      <a:r>
                        <a:rPr lang="en-GB" sz="1000" baseline="0" dirty="0" smtClean="0"/>
                        <a:t> to apply, quickly absorbs</a:t>
                      </a:r>
                    </a:p>
                    <a:p>
                      <a:r>
                        <a:rPr lang="en-GB" sz="1000" baseline="0" dirty="0" smtClean="0"/>
                        <a:t>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Marigold extract</a:t>
                      </a:r>
                    </a:p>
                    <a:p>
                      <a:pPr marL="285750" indent="-285750">
                        <a:buFont typeface="Arial" panose="020B0604020202020204" pitchFamily="34" charset="0"/>
                        <a:buChar char="•"/>
                      </a:pPr>
                      <a:r>
                        <a:rPr lang="en-GB" sz="1000" dirty="0" smtClean="0"/>
                        <a:t>Vitamin</a:t>
                      </a:r>
                      <a:r>
                        <a:rPr lang="en-GB" sz="1000" baseline="0" dirty="0" smtClean="0"/>
                        <a:t> E</a:t>
                      </a:r>
                    </a:p>
                    <a:p>
                      <a:pPr marL="285750" indent="-285750">
                        <a:buFont typeface="Arial" panose="020B0604020202020204" pitchFamily="34" charset="0"/>
                        <a:buChar char="•"/>
                      </a:pPr>
                      <a:r>
                        <a:rPr lang="en-GB" sz="1000" baseline="0" dirty="0" smtClean="0"/>
                        <a:t>Olive oil</a:t>
                      </a:r>
                    </a:p>
                    <a:p>
                      <a:pPr marL="285750" indent="-285750">
                        <a:buFont typeface="Arial" panose="020B0604020202020204" pitchFamily="34" charset="0"/>
                        <a:buChar char="•"/>
                      </a:pPr>
                      <a:r>
                        <a:rPr lang="en-GB" sz="1000" baseline="0" dirty="0" smtClean="0"/>
                        <a:t>Aloe Vera juice</a:t>
                      </a:r>
                      <a:endParaRPr lang="en-GB" sz="1000" dirty="0"/>
                    </a:p>
                  </a:txBody>
                  <a:tcPr/>
                </a:tc>
              </a:tr>
              <a:tr h="408662">
                <a:tc>
                  <a:txBody>
                    <a:bodyPr/>
                    <a:lstStyle/>
                    <a:p>
                      <a:r>
                        <a:rPr lang="en-GB" sz="1000" dirty="0" smtClean="0"/>
                        <a:t>LB Olive</a:t>
                      </a:r>
                      <a:endParaRPr lang="en-GB" sz="1000" dirty="0"/>
                    </a:p>
                  </a:txBody>
                  <a:tcPr/>
                </a:tc>
                <a:tc>
                  <a:txBody>
                    <a:bodyPr/>
                    <a:lstStyle/>
                    <a:p>
                      <a:r>
                        <a:rPr lang="en-GB" sz="1000" dirty="0" smtClean="0"/>
                        <a:t>Easy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Olive</a:t>
                      </a:r>
                      <a:r>
                        <a:rPr lang="en-GB" sz="1000" baseline="0" dirty="0" smtClean="0"/>
                        <a:t> oil</a:t>
                      </a:r>
                    </a:p>
                    <a:p>
                      <a:pPr marL="285750" indent="-285750">
                        <a:buFont typeface="Arial" panose="020B0604020202020204" pitchFamily="34" charset="0"/>
                        <a:buChar char="•"/>
                      </a:pPr>
                      <a:r>
                        <a:rPr lang="en-GB" sz="1000" baseline="0" dirty="0" smtClean="0"/>
                        <a:t>Vitamin E</a:t>
                      </a:r>
                      <a:endParaRPr lang="en-GB" sz="1000" dirty="0"/>
                    </a:p>
                  </a:txBody>
                  <a:tcPr/>
                </a:tc>
              </a:tr>
              <a:tr h="673636">
                <a:tc>
                  <a:txBody>
                    <a:bodyPr/>
                    <a:lstStyle/>
                    <a:p>
                      <a:r>
                        <a:rPr lang="en-GB" sz="1000" dirty="0" smtClean="0"/>
                        <a:t>LB Panthenol</a:t>
                      </a:r>
                      <a:endParaRPr lang="en-GB" sz="1000" dirty="0"/>
                    </a:p>
                  </a:txBody>
                  <a:tcPr/>
                </a:tc>
                <a:tc>
                  <a:txBody>
                    <a:bodyPr/>
                    <a:lstStyle/>
                    <a:p>
                      <a:r>
                        <a:rPr lang="en-GB" sz="1000" dirty="0" smtClean="0"/>
                        <a:t>Easy to apply,</a:t>
                      </a:r>
                      <a:r>
                        <a:rPr lang="en-GB" sz="1000" baseline="0" dirty="0" smtClean="0"/>
                        <a:t> quickly absorbs 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endParaRPr lang="en-GB" sz="1000" dirty="0"/>
                    </a:p>
                  </a:txBody>
                  <a:tcPr/>
                </a:tc>
                <a:tc>
                  <a:txBody>
                    <a:bodyPr/>
                    <a:lstStyle/>
                    <a:p>
                      <a:pPr algn="ctr"/>
                      <a:r>
                        <a:rPr lang="en-GB" sz="1000" dirty="0" smtClean="0"/>
                        <a:t>No</a:t>
                      </a:r>
                      <a:endParaRPr lang="en-GB" sz="1000"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Provitamin</a:t>
                      </a:r>
                      <a:r>
                        <a:rPr lang="en-GB" sz="1000" baseline="0" dirty="0" smtClean="0"/>
                        <a:t> B5 (D- phantenol)</a:t>
                      </a:r>
                    </a:p>
                    <a:p>
                      <a:pPr marL="285750" indent="-285750">
                        <a:buFont typeface="Arial" panose="020B0604020202020204" pitchFamily="34" charset="0"/>
                        <a:buChar char="•"/>
                      </a:pPr>
                      <a:r>
                        <a:rPr lang="en-GB" sz="1000" dirty="0" smtClean="0"/>
                        <a:t>Olive oil</a:t>
                      </a:r>
                    </a:p>
                    <a:p>
                      <a:pPr marL="285750" indent="-285750">
                        <a:buFont typeface="Arial" panose="020B0604020202020204" pitchFamily="34" charset="0"/>
                        <a:buChar char="•"/>
                      </a:pPr>
                      <a:r>
                        <a:rPr lang="en-GB" sz="1000" dirty="0" smtClean="0"/>
                        <a:t>Aloe Vera juice</a:t>
                      </a:r>
                      <a:endParaRPr lang="en-GB" sz="1000" dirty="0"/>
                    </a:p>
                  </a:txBody>
                  <a:tcPr/>
                </a:tc>
              </a:tr>
              <a:tr h="502969">
                <a:tc>
                  <a:txBody>
                    <a:bodyPr/>
                    <a:lstStyle/>
                    <a:p>
                      <a:r>
                        <a:rPr lang="en-GB" sz="1000" dirty="0" smtClean="0"/>
                        <a:t>LB Cannabis</a:t>
                      </a:r>
                      <a:endParaRPr lang="en-GB" sz="1000" dirty="0"/>
                    </a:p>
                  </a:txBody>
                  <a:tcPr/>
                </a:tc>
                <a:tc>
                  <a:txBody>
                    <a:bodyPr/>
                    <a:lstStyle/>
                    <a:p>
                      <a:r>
                        <a:rPr lang="en-GB" sz="1000" dirty="0" smtClean="0"/>
                        <a:t>Easy to apply</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(Peppermint</a:t>
                      </a:r>
                      <a:r>
                        <a:rPr lang="en-GB" sz="1000" baseline="0" dirty="0" smtClean="0"/>
                        <a:t> essential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Cannabis oil</a:t>
                      </a:r>
                    </a:p>
                    <a:p>
                      <a:pPr marL="285750" indent="-285750">
                        <a:buFont typeface="Arial" panose="020B0604020202020204" pitchFamily="34" charset="0"/>
                        <a:buChar char="•"/>
                      </a:pPr>
                      <a:r>
                        <a:rPr lang="en-GB" sz="1000" dirty="0" smtClean="0"/>
                        <a:t>Vitamin</a:t>
                      </a:r>
                      <a:r>
                        <a:rPr lang="en-GB" sz="1000" baseline="0" dirty="0" smtClean="0"/>
                        <a:t> E</a:t>
                      </a:r>
                    </a:p>
                  </a:txBody>
                  <a:tcPr/>
                </a:tc>
              </a:tr>
              <a:tr h="820079">
                <a:tc>
                  <a:txBody>
                    <a:bodyPr/>
                    <a:lstStyle/>
                    <a:p>
                      <a:r>
                        <a:rPr lang="en-GB" sz="1000" dirty="0" smtClean="0"/>
                        <a:t>LB Cananga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Easy to apply,</a:t>
                      </a:r>
                      <a:r>
                        <a:rPr lang="en-GB" sz="1000" baseline="0" dirty="0" smtClean="0"/>
                        <a:t> quickly absorbs and does not leave film on the skin surface</a:t>
                      </a:r>
                      <a:endParaRPr lang="en-GB" sz="1000" dirty="0" smtClean="0"/>
                    </a:p>
                    <a:p>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(Ylang-Ylang</a:t>
                      </a:r>
                      <a:r>
                        <a:rPr lang="en-GB" sz="1000" baseline="0" dirty="0" smtClean="0"/>
                        <a:t> essential oil)</a:t>
                      </a:r>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Vitamin E</a:t>
                      </a:r>
                    </a:p>
                    <a:p>
                      <a:pPr marL="285750" indent="-285750">
                        <a:buFont typeface="Arial" panose="020B0604020202020204" pitchFamily="34" charset="0"/>
                        <a:buChar char="•"/>
                      </a:pPr>
                      <a:r>
                        <a:rPr lang="en-GB" sz="1000" dirty="0" smtClean="0"/>
                        <a:t>Olive oil</a:t>
                      </a:r>
                    </a:p>
                    <a:p>
                      <a:pPr marL="285750" indent="-285750">
                        <a:buFont typeface="Arial" panose="020B0604020202020204" pitchFamily="34" charset="0"/>
                        <a:buChar char="•"/>
                      </a:pPr>
                      <a:r>
                        <a:rPr lang="en-GB" sz="1000" dirty="0" smtClean="0"/>
                        <a:t>Aloe</a:t>
                      </a:r>
                      <a:r>
                        <a:rPr lang="en-GB" sz="1000" baseline="0" dirty="0" smtClean="0"/>
                        <a:t> Vera juice</a:t>
                      </a:r>
                    </a:p>
                    <a:p>
                      <a:pPr marL="285750" indent="-285750">
                        <a:buFont typeface="Arial" panose="020B0604020202020204" pitchFamily="34" charset="0"/>
                        <a:buChar char="•"/>
                      </a:pPr>
                      <a:r>
                        <a:rPr lang="en-GB" sz="1000" baseline="0" dirty="0" smtClean="0">
                          <a:solidFill>
                            <a:schemeClr val="tx1"/>
                          </a:solidFill>
                        </a:rPr>
                        <a:t>Ylang ylang oil</a:t>
                      </a:r>
                    </a:p>
                    <a:p>
                      <a:pPr marL="0" indent="0">
                        <a:buFont typeface="Arial" panose="020B0604020202020204" pitchFamily="34" charset="0"/>
                        <a:buNone/>
                      </a:pPr>
                      <a:endParaRPr lang="en-GB" sz="1000" dirty="0"/>
                    </a:p>
                  </a:txBody>
                  <a:tcPr/>
                </a:tc>
              </a:tr>
              <a:tr h="717806">
                <a:tc>
                  <a:txBody>
                    <a:bodyPr/>
                    <a:lstStyle/>
                    <a:p>
                      <a:r>
                        <a:rPr lang="en-GB" sz="1000" dirty="0" smtClean="0"/>
                        <a:t>LB Sea gel</a:t>
                      </a:r>
                      <a:endParaRPr lang="en-GB"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smtClean="0"/>
                        <a:t>Easy to apply,</a:t>
                      </a:r>
                      <a:r>
                        <a:rPr lang="en-GB" sz="1000" baseline="0" dirty="0" smtClean="0"/>
                        <a:t> quickly absorbs and does not leave film on the skin surface</a:t>
                      </a:r>
                      <a:endParaRPr lang="en-GB" sz="1000" dirty="0"/>
                    </a:p>
                  </a:txBody>
                  <a:tcPr/>
                </a:tc>
                <a:tc>
                  <a:txBody>
                    <a:bodyPr/>
                    <a:lstStyle/>
                    <a:p>
                      <a:pPr algn="ctr"/>
                      <a:r>
                        <a:rPr lang="en-GB" sz="1000" dirty="0" smtClean="0"/>
                        <a:t>No</a:t>
                      </a:r>
                      <a:endParaRPr lang="en-GB" sz="1000" dirty="0"/>
                    </a:p>
                  </a:txBody>
                  <a:tcPr/>
                </a:tc>
                <a:tc>
                  <a:txBody>
                    <a:bodyPr/>
                    <a:lstStyle/>
                    <a:p>
                      <a:r>
                        <a:rPr lang="en-GB" sz="1000" dirty="0" smtClean="0"/>
                        <a:t>No</a:t>
                      </a:r>
                    </a:p>
                    <a:p>
                      <a:endParaRPr lang="en-GB" sz="1000" dirty="0"/>
                    </a:p>
                  </a:txBody>
                  <a:tcPr/>
                </a:tc>
                <a:tc>
                  <a:txBody>
                    <a:bodyPr/>
                    <a:lstStyle/>
                    <a:p>
                      <a:pPr algn="ctr"/>
                      <a:r>
                        <a:rPr lang="en-GB" sz="1000" dirty="0" smtClean="0"/>
                        <a:t>No</a:t>
                      </a:r>
                      <a:endParaRPr lang="en-GB" sz="1000" dirty="0"/>
                    </a:p>
                  </a:txBody>
                  <a:tcPr/>
                </a:tc>
                <a:tc>
                  <a:txBody>
                    <a:bodyPr/>
                    <a:lstStyle/>
                    <a:p>
                      <a:pPr marL="285750" indent="-285750">
                        <a:buFont typeface="Arial" panose="020B0604020202020204" pitchFamily="34" charset="0"/>
                        <a:buChar char="•"/>
                      </a:pPr>
                      <a:r>
                        <a:rPr lang="en-GB" sz="1000" dirty="0" smtClean="0"/>
                        <a:t>Dead</a:t>
                      </a:r>
                      <a:r>
                        <a:rPr lang="en-GB" sz="1000" baseline="0" dirty="0" smtClean="0"/>
                        <a:t> sea salt</a:t>
                      </a:r>
                    </a:p>
                    <a:p>
                      <a:pPr marL="0" indent="0">
                        <a:buFont typeface="Arial" panose="020B0604020202020204" pitchFamily="34" charset="0"/>
                        <a:buNone/>
                      </a:pPr>
                      <a:endParaRPr lang="en-GB" sz="1000" dirty="0"/>
                    </a:p>
                  </a:txBody>
                  <a:tcPr/>
                </a:tc>
              </a:tr>
            </a:tbl>
          </a:graphicData>
        </a:graphic>
      </p:graphicFrame>
    </p:spTree>
    <p:extLst>
      <p:ext uri="{BB962C8B-B14F-4D97-AF65-F5344CB8AC3E}">
        <p14:creationId xmlns:p14="http://schemas.microsoft.com/office/powerpoint/2010/main" val="1588021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range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4362052"/>
              </p:ext>
            </p:extLst>
          </p:nvPr>
        </p:nvGraphicFramePr>
        <p:xfrm>
          <a:off x="2592925" y="1330960"/>
          <a:ext cx="8911688" cy="373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743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336732" y="0"/>
            <a:ext cx="4055428" cy="976312"/>
          </a:xfrm>
        </p:spPr>
        <p:txBody>
          <a:bodyPr>
            <a:normAutofit/>
          </a:bodyPr>
          <a:lstStyle/>
          <a:p>
            <a:pPr algn="ctr"/>
            <a:r>
              <a:rPr lang="en-GB" sz="2800" dirty="0" smtClean="0"/>
              <a:t>Position, range,  price</a:t>
            </a:r>
            <a:endParaRPr lang="en-GB" sz="2800"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3993342702"/>
              </p:ext>
            </p:extLst>
          </p:nvPr>
        </p:nvGraphicFramePr>
        <p:xfrm>
          <a:off x="6146799" y="2001520"/>
          <a:ext cx="5510214" cy="3977640"/>
        </p:xfrm>
        <a:graphic>
          <a:graphicData uri="http://schemas.openxmlformats.org/drawingml/2006/table">
            <a:tbl>
              <a:tblPr firstRow="1" bandRow="1">
                <a:tableStyleId>{5C22544A-7EE6-4342-B048-85BDC9FD1C3A}</a:tableStyleId>
              </a:tblPr>
              <a:tblGrid>
                <a:gridCol w="1836738"/>
                <a:gridCol w="1836738"/>
                <a:gridCol w="1836738"/>
              </a:tblGrid>
              <a:tr h="370840">
                <a:tc>
                  <a:txBody>
                    <a:bodyPr/>
                    <a:lstStyle/>
                    <a:p>
                      <a:pPr algn="ctr"/>
                      <a:r>
                        <a:rPr lang="en-GB" b="1" dirty="0" smtClean="0"/>
                        <a:t>LB Line</a:t>
                      </a:r>
                      <a:endParaRPr lang="en-GB" b="1" dirty="0"/>
                    </a:p>
                  </a:txBody>
                  <a:tcPr>
                    <a:solidFill>
                      <a:srgbClr val="00B0F0"/>
                    </a:solidFill>
                  </a:tcPr>
                </a:tc>
                <a:tc>
                  <a:txBody>
                    <a:bodyPr/>
                    <a:lstStyle/>
                    <a:p>
                      <a:pPr algn="ctr"/>
                      <a:r>
                        <a:rPr lang="en-GB" b="1" dirty="0" smtClean="0"/>
                        <a:t>SKUs</a:t>
                      </a:r>
                      <a:endParaRPr lang="en-GB" b="1" dirty="0"/>
                    </a:p>
                  </a:txBody>
                  <a:tcPr>
                    <a:solidFill>
                      <a:srgbClr val="00B0F0"/>
                    </a:solidFill>
                  </a:tcPr>
                </a:tc>
                <a:tc>
                  <a:txBody>
                    <a:bodyPr/>
                    <a:lstStyle/>
                    <a:p>
                      <a:pPr algn="ctr"/>
                      <a:r>
                        <a:rPr lang="en-GB" b="1" dirty="0" smtClean="0"/>
                        <a:t>Ex works price,    </a:t>
                      </a:r>
                    </a:p>
                    <a:p>
                      <a:pPr algn="ctr"/>
                      <a:r>
                        <a:rPr lang="en-GB" b="1" dirty="0" smtClean="0"/>
                        <a:t>EUR</a:t>
                      </a:r>
                      <a:endParaRPr lang="en-GB" b="1" dirty="0"/>
                    </a:p>
                  </a:txBody>
                  <a:tcPr>
                    <a:solidFill>
                      <a:srgbClr val="00B0F0"/>
                    </a:solidFill>
                  </a:tcPr>
                </a:tc>
              </a:tr>
              <a:tr h="370840">
                <a:tc>
                  <a:txBody>
                    <a:bodyPr/>
                    <a:lstStyle/>
                    <a:p>
                      <a:r>
                        <a:rPr lang="en-GB" dirty="0" smtClean="0"/>
                        <a:t>LB Clinic</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Aloe</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Lavanda</a:t>
                      </a:r>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Calendula</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Olive</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Panthenol</a:t>
                      </a:r>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Cannabis</a:t>
                      </a:r>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Cananga</a:t>
                      </a:r>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r h="370840">
                <a:tc>
                  <a:txBody>
                    <a:bodyPr/>
                    <a:lstStyle/>
                    <a:p>
                      <a:r>
                        <a:rPr lang="en-GB" dirty="0" smtClean="0"/>
                        <a:t>LB Sea</a:t>
                      </a:r>
                      <a:r>
                        <a:rPr lang="en-GB" baseline="0" dirty="0" smtClean="0"/>
                        <a:t> gel</a:t>
                      </a:r>
                      <a:endParaRPr lang="en-GB" dirty="0" smtClean="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tr>
            </a:tbl>
          </a:graphicData>
        </a:graphic>
      </p:graphicFrame>
      <p:graphicFrame>
        <p:nvGraphicFramePr>
          <p:cNvPr id="17" name="Diagram 16"/>
          <p:cNvGraphicFramePr/>
          <p:nvPr>
            <p:extLst>
              <p:ext uri="{D42A27DB-BD31-4B8C-83A1-F6EECF244321}">
                <p14:modId xmlns:p14="http://schemas.microsoft.com/office/powerpoint/2010/main" val="1907587221"/>
              </p:ext>
            </p:extLst>
          </p:nvPr>
        </p:nvGraphicFramePr>
        <p:xfrm>
          <a:off x="762000" y="1239520"/>
          <a:ext cx="4653280" cy="500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52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836" y="335280"/>
            <a:ext cx="2629315" cy="635730"/>
          </a:xfrm>
        </p:spPr>
        <p:txBody>
          <a:bodyPr>
            <a:normAutofit fontScale="90000"/>
          </a:bodyPr>
          <a:lstStyle/>
          <a:p>
            <a:r>
              <a:rPr lang="en-GB" dirty="0" smtClean="0"/>
              <a:t>About us</a:t>
            </a:r>
            <a:endParaRPr lang="en-GB" dirty="0"/>
          </a:p>
        </p:txBody>
      </p:sp>
      <p:pic>
        <p:nvPicPr>
          <p:cNvPr id="10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440" y="1237271"/>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p:cNvSpPr/>
          <p:nvPr/>
        </p:nvSpPr>
        <p:spPr>
          <a:xfrm>
            <a:off x="3211805" y="1237271"/>
            <a:ext cx="8239760" cy="471539"/>
          </a:xfrm>
          <a:prstGeom prst="rect">
            <a:avLst/>
          </a:prstGeom>
        </p:spPr>
        <p:txBody>
          <a:bodyPr wrap="square">
            <a:spAutoFit/>
          </a:bodyPr>
          <a:lstStyle/>
          <a:p>
            <a:pPr>
              <a:lnSpc>
                <a:spcPct val="84000"/>
              </a:lnSpc>
            </a:pPr>
            <a:r>
              <a:rPr lang="en-GB" kern="1400" cap="all" dirty="0">
                <a:solidFill>
                  <a:srgbClr val="002060"/>
                </a:solidFill>
                <a:latin typeface="ITC Bookman Light"/>
              </a:rPr>
              <a:t>PHARMACY  OF LITHUANIAN </a:t>
            </a:r>
            <a:r>
              <a:rPr lang="en-GB" kern="1400" cap="all" dirty="0" smtClean="0">
                <a:solidFill>
                  <a:srgbClr val="002060"/>
                </a:solidFill>
                <a:latin typeface="ITC Bookman Light"/>
              </a:rPr>
              <a:t>UNIVERSITY   </a:t>
            </a:r>
            <a:r>
              <a:rPr lang="en-GB" kern="1400" cap="all" dirty="0">
                <a:solidFill>
                  <a:srgbClr val="002060"/>
                </a:solidFill>
                <a:latin typeface="ITC Bookman Light"/>
              </a:rPr>
              <a:t>OF HEALTH SCIENCES</a:t>
            </a:r>
            <a:endParaRPr lang="en-GB" sz="800" kern="1400" dirty="0">
              <a:solidFill>
                <a:srgbClr val="000000"/>
              </a:solidFill>
              <a:latin typeface="Calibri"/>
            </a:endParaRPr>
          </a:p>
          <a:p>
            <a:pPr>
              <a:lnSpc>
                <a:spcPct val="119000"/>
              </a:lnSpc>
              <a:spcAft>
                <a:spcPts val="600"/>
              </a:spcAft>
            </a:pPr>
            <a:r>
              <a:rPr lang="en-GB" sz="800" kern="1400" dirty="0">
                <a:solidFill>
                  <a:srgbClr val="000000"/>
                </a:solidFill>
                <a:latin typeface="Calibri"/>
              </a:rPr>
              <a:t> </a:t>
            </a:r>
            <a:endParaRPr lang="en-GB" sz="800" kern="1400" dirty="0">
              <a:solidFill>
                <a:srgbClr val="000000"/>
              </a:solidFill>
              <a:effectLst/>
              <a:latin typeface="Calibri"/>
            </a:endParaRPr>
          </a:p>
        </p:txBody>
      </p:sp>
      <p:grpSp>
        <p:nvGrpSpPr>
          <p:cNvPr id="6" name="Group 4"/>
          <p:cNvGrpSpPr>
            <a:grpSpLocks/>
          </p:cNvGrpSpPr>
          <p:nvPr/>
        </p:nvGrpSpPr>
        <p:grpSpPr bwMode="auto">
          <a:xfrm>
            <a:off x="2958440" y="1657191"/>
            <a:ext cx="2662237" cy="1188165"/>
            <a:chOff x="106868310" y="108239630"/>
            <a:chExt cx="2545977" cy="944810"/>
          </a:xfrm>
        </p:grpSpPr>
        <p:pic>
          <p:nvPicPr>
            <p:cNvPr id="1029" name="Picture 5" descr="IMG_0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68310" y="108239630"/>
              <a:ext cx="2545977" cy="83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 Box 6"/>
            <p:cNvSpPr txBox="1">
              <a:spLocks noChangeArrowheads="1"/>
            </p:cNvSpPr>
            <p:nvPr/>
          </p:nvSpPr>
          <p:spPr bwMode="auto">
            <a:xfrm>
              <a:off x="106956947" y="108739166"/>
              <a:ext cx="2372034" cy="445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lt-LT" sz="2200" b="1" i="0" u="none" strike="noStrike" cap="none" normalizeH="0" baseline="0" smtClean="0">
                  <a:ln>
                    <a:noFill/>
                  </a:ln>
                  <a:solidFill>
                    <a:srgbClr val="FFFFFF"/>
                  </a:solidFill>
                  <a:effectLst/>
                  <a:latin typeface="English157 BT" pitchFamily="66" charset="0"/>
                  <a:cs typeface="Arial" pitchFamily="34" charset="0"/>
                </a:rPr>
                <a:t>science and practice...</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8" name="Group 7"/>
          <p:cNvGrpSpPr>
            <a:grpSpLocks/>
          </p:cNvGrpSpPr>
          <p:nvPr/>
        </p:nvGrpSpPr>
        <p:grpSpPr bwMode="auto">
          <a:xfrm>
            <a:off x="7947318" y="2549287"/>
            <a:ext cx="3087687" cy="1346200"/>
            <a:chOff x="107522102" y="108589922"/>
            <a:chExt cx="2310088" cy="868494"/>
          </a:xfrm>
        </p:grpSpPr>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22102" y="108590307"/>
              <a:ext cx="1154786" cy="866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74198" y="108589922"/>
              <a:ext cx="1157992" cy="868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9" name="Text Box 10"/>
          <p:cNvSpPr txBox="1">
            <a:spLocks noChangeArrowheads="1"/>
          </p:cNvSpPr>
          <p:nvPr/>
        </p:nvSpPr>
        <p:spPr bwMode="auto">
          <a:xfrm>
            <a:off x="4974248" y="2845356"/>
            <a:ext cx="2840037"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23813" lvl="0" indent="0" algn="just" defTabSz="914400" rtl="0" eaLnBrk="1" fontAlgn="base" latinLnBrk="0" hangingPunct="1">
              <a:lnSpc>
                <a:spcPct val="100000"/>
              </a:lnSpc>
              <a:spcBef>
                <a:spcPct val="0"/>
              </a:spcBef>
              <a:spcAft>
                <a:spcPts val="600"/>
              </a:spcAft>
              <a:buClrTx/>
              <a:buSzTx/>
              <a:buFontTx/>
              <a:buNone/>
              <a:tabLst/>
            </a:pPr>
            <a:r>
              <a:rPr kumimoji="0" lang="lt-LT" altLang="lt-LT" sz="1000" b="0" i="0" u="none" strike="noStrike" cap="none" normalizeH="0" baseline="0" smtClean="0">
                <a:ln>
                  <a:noFill/>
                </a:ln>
                <a:solidFill>
                  <a:srgbClr val="000000"/>
                </a:solidFill>
                <a:effectLst/>
                <a:latin typeface="Times New Roman" pitchFamily="18" charset="0"/>
                <a:cs typeface="Arial" pitchFamily="34" charset="0"/>
              </a:rPr>
              <a:t>Fifth-year pharmacy students from our university develop their first practical skills in his own pharmacy. Also foreign students from all around the world every year arrive to practice here. </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0" name="Group 11"/>
          <p:cNvGrpSpPr>
            <a:grpSpLocks/>
          </p:cNvGrpSpPr>
          <p:nvPr/>
        </p:nvGrpSpPr>
        <p:grpSpPr bwMode="auto">
          <a:xfrm>
            <a:off x="2397760" y="4090299"/>
            <a:ext cx="3432467" cy="1257300"/>
            <a:chOff x="106856754" y="110095100"/>
            <a:chExt cx="2871876" cy="1257592"/>
          </a:xfrm>
        </p:grpSpPr>
        <p:pic>
          <p:nvPicPr>
            <p:cNvPr id="1036" name="Picture 12" descr="_MG_47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63704" y="110096867"/>
              <a:ext cx="1379064" cy="1252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7" name="Picture 13" descr="20160711 0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56754" y="110095100"/>
              <a:ext cx="1230980" cy="1257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8" name="Picture 14" descr="CreamLBC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38376" y="110097429"/>
              <a:ext cx="290254" cy="1252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1" name="Text Box 15"/>
          <p:cNvSpPr txBox="1">
            <a:spLocks noChangeArrowheads="1"/>
          </p:cNvSpPr>
          <p:nvPr/>
        </p:nvSpPr>
        <p:spPr bwMode="auto">
          <a:xfrm>
            <a:off x="5941829" y="4373721"/>
            <a:ext cx="3744912"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en-US" altLang="lt-LT" sz="1000" b="0" i="0" u="none" strike="noStrike" cap="none" normalizeH="0" baseline="0" dirty="0" smtClean="0">
                <a:ln>
                  <a:noFill/>
                </a:ln>
                <a:solidFill>
                  <a:srgbClr val="000000"/>
                </a:solidFill>
                <a:effectLst/>
                <a:latin typeface="Times New Roman" pitchFamily="18" charset="0"/>
                <a:cs typeface="Arial" pitchFamily="34" charset="0"/>
              </a:rPr>
              <a:t>Pharmacy runs industrial production line of  emollients, cosmetics under international requirements of Good Manufacturing Practice. The products  are notified in the European Union and are distributed in Lithuania and foreign market.</a:t>
            </a:r>
            <a:endParaRPr kumimoji="0" lang="lt-LT" altLang="lt-LT"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2" name="Group 16"/>
          <p:cNvGrpSpPr>
            <a:grpSpLocks/>
          </p:cNvGrpSpPr>
          <p:nvPr/>
        </p:nvGrpSpPr>
        <p:grpSpPr bwMode="auto">
          <a:xfrm>
            <a:off x="7659980" y="5429921"/>
            <a:ext cx="3375025" cy="1241425"/>
            <a:chOff x="110249527" y="111336650"/>
            <a:chExt cx="3242178" cy="1058390"/>
          </a:xfrm>
        </p:grpSpPr>
        <p:pic>
          <p:nvPicPr>
            <p:cNvPr id="1041" name="Picture 17" descr="herbalpa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052247" y="111338720"/>
              <a:ext cx="439458" cy="105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2" name="Picture 18" descr="IMG_15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51607" y="111337630"/>
              <a:ext cx="1401653" cy="1051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3" name="Picture 19" descr="IMG_15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249527" y="111336650"/>
              <a:ext cx="1401653" cy="1051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3" name="Text Box 20"/>
          <p:cNvSpPr txBox="1">
            <a:spLocks noChangeArrowheads="1"/>
          </p:cNvSpPr>
          <p:nvPr/>
        </p:nvSpPr>
        <p:spPr bwMode="auto">
          <a:xfrm>
            <a:off x="4826610" y="5875559"/>
            <a:ext cx="2505075"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lt-LT" sz="1000" b="0" i="0" u="none" strike="noStrike" cap="none" normalizeH="0" baseline="0" smtClean="0">
                <a:ln>
                  <a:noFill/>
                </a:ln>
                <a:solidFill>
                  <a:srgbClr val="000000"/>
                </a:solidFill>
                <a:effectLst/>
                <a:latin typeface="Times New Roman" pitchFamily="18" charset="0"/>
                <a:cs typeface="Arial" pitchFamily="34" charset="0"/>
              </a:rPr>
              <a:t>Very special our production is Herbal Tea line. The formula of these products are most traditional, the new ones  are designed by our farmacists and scientists of university.</a:t>
            </a:r>
            <a:endParaRPr kumimoji="0" lang="lt-LT" altLang="lt-LT"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56374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
  <TotalTime>1871</TotalTime>
  <Words>624</Words>
  <Application>Microsoft Office PowerPoint</Application>
  <PresentationFormat>Custom</PresentationFormat>
  <Paragraphs>125</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Wisp</vt:lpstr>
      <vt:lpstr>PowerPoint Presentation</vt:lpstr>
      <vt:lpstr>LB therapeutic skincare </vt:lpstr>
      <vt:lpstr>LB features </vt:lpstr>
      <vt:lpstr>Our range</vt:lpstr>
      <vt:lpstr>Position, range,  price</vt:lpstr>
      <vt:lpstr>About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dc:title>
  <dc:creator>Raimundas Smalstys</dc:creator>
  <cp:lastModifiedBy>RP</cp:lastModifiedBy>
  <cp:revision>36</cp:revision>
  <cp:lastPrinted>2016-07-28T11:46:12Z</cp:lastPrinted>
  <dcterms:created xsi:type="dcterms:W3CDTF">2016-07-20T08:00:40Z</dcterms:created>
  <dcterms:modified xsi:type="dcterms:W3CDTF">2016-08-17T13:29:11Z</dcterms:modified>
</cp:coreProperties>
</file>